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8" r:id="rId2"/>
    <p:sldId id="257" r:id="rId3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EA2"/>
    <a:srgbClr val="CC0099"/>
    <a:srgbClr val="C9A6E4"/>
    <a:srgbClr val="871CA4"/>
    <a:srgbClr val="DAC2EC"/>
    <a:srgbClr val="FEF2D2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CC546-6A2E-4BCC-84B0-F8D799A3B29F}" v="15" dt="2021-07-07T11:41:21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a Díez" userId="9bf04f65-e25f-4205-80f0-30a2611ec3ba" providerId="ADAL" clId="{DB6CC546-6A2E-4BCC-84B0-F8D799A3B29F}"/>
    <pc:docChg chg="undo custSel modSld">
      <pc:chgData name="Naia Díez" userId="9bf04f65-e25f-4205-80f0-30a2611ec3ba" providerId="ADAL" clId="{DB6CC546-6A2E-4BCC-84B0-F8D799A3B29F}" dt="2021-07-07T11:45:42.259" v="803" actId="790"/>
      <pc:docMkLst>
        <pc:docMk/>
      </pc:docMkLst>
      <pc:sldChg chg="addSp modSp mod">
        <pc:chgData name="Naia Díez" userId="9bf04f65-e25f-4205-80f0-30a2611ec3ba" providerId="ADAL" clId="{DB6CC546-6A2E-4BCC-84B0-F8D799A3B29F}" dt="2021-07-07T11:45:42.259" v="803" actId="790"/>
        <pc:sldMkLst>
          <pc:docMk/>
          <pc:sldMk cId="1756291619" sldId="257"/>
        </pc:sldMkLst>
        <pc:spChg chg="mod">
          <ac:chgData name="Naia Díez" userId="9bf04f65-e25f-4205-80f0-30a2611ec3ba" providerId="ADAL" clId="{DB6CC546-6A2E-4BCC-84B0-F8D799A3B29F}" dt="2021-07-06T08:34:58.952" v="301" actId="27636"/>
          <ac:spMkLst>
            <pc:docMk/>
            <pc:sldMk cId="1756291619" sldId="257"/>
            <ac:spMk id="2" creationId="{5DB560E0-364C-4CDB-91C7-4610B4F63BDE}"/>
          </ac:spMkLst>
        </pc:spChg>
        <pc:spChg chg="mod">
          <ac:chgData name="Naia Díez" userId="9bf04f65-e25f-4205-80f0-30a2611ec3ba" providerId="ADAL" clId="{DB6CC546-6A2E-4BCC-84B0-F8D799A3B29F}" dt="2021-07-06T09:12:34.241" v="513" actId="20577"/>
          <ac:spMkLst>
            <pc:docMk/>
            <pc:sldMk cId="1756291619" sldId="257"/>
            <ac:spMk id="17" creationId="{F462C55A-7608-487F-8881-81867F7F7EF9}"/>
          </ac:spMkLst>
        </pc:spChg>
        <pc:spChg chg="mod">
          <ac:chgData name="Naia Díez" userId="9bf04f65-e25f-4205-80f0-30a2611ec3ba" providerId="ADAL" clId="{DB6CC546-6A2E-4BCC-84B0-F8D799A3B29F}" dt="2021-07-06T08:42:24.584" v="347" actId="20577"/>
          <ac:spMkLst>
            <pc:docMk/>
            <pc:sldMk cId="1756291619" sldId="257"/>
            <ac:spMk id="21" creationId="{ADEAB995-B31C-40B8-8357-C1C29932F987}"/>
          </ac:spMkLst>
        </pc:spChg>
        <pc:spChg chg="add mod">
          <ac:chgData name="Naia Díez" userId="9bf04f65-e25f-4205-80f0-30a2611ec3ba" providerId="ADAL" clId="{DB6CC546-6A2E-4BCC-84B0-F8D799A3B29F}" dt="2021-07-07T11:42:09.220" v="785" actId="1076"/>
          <ac:spMkLst>
            <pc:docMk/>
            <pc:sldMk cId="1756291619" sldId="257"/>
            <ac:spMk id="33" creationId="{21F911A0-47B6-46A4-A0F3-EAFD5C9A6A7E}"/>
          </ac:spMkLst>
        </pc:spChg>
        <pc:spChg chg="mod">
          <ac:chgData name="Naia Díez" userId="9bf04f65-e25f-4205-80f0-30a2611ec3ba" providerId="ADAL" clId="{DB6CC546-6A2E-4BCC-84B0-F8D799A3B29F}" dt="2021-07-06T09:12:15.100" v="510" actId="790"/>
          <ac:spMkLst>
            <pc:docMk/>
            <pc:sldMk cId="1756291619" sldId="257"/>
            <ac:spMk id="34" creationId="{BEA6F189-6C37-4EDE-A5C4-B5EB2B97BA6D}"/>
          </ac:spMkLst>
        </pc:spChg>
        <pc:spChg chg="add mod">
          <ac:chgData name="Naia Díez" userId="9bf04f65-e25f-4205-80f0-30a2611ec3ba" providerId="ADAL" clId="{DB6CC546-6A2E-4BCC-84B0-F8D799A3B29F}" dt="2021-07-07T11:45:42.259" v="803" actId="790"/>
          <ac:spMkLst>
            <pc:docMk/>
            <pc:sldMk cId="1756291619" sldId="257"/>
            <ac:spMk id="35" creationId="{922F7182-F1E7-4AD5-9689-F80FC0BA161E}"/>
          </ac:spMkLst>
        </pc:spChg>
        <pc:spChg chg="mod">
          <ac:chgData name="Naia Díez" userId="9bf04f65-e25f-4205-80f0-30a2611ec3ba" providerId="ADAL" clId="{DB6CC546-6A2E-4BCC-84B0-F8D799A3B29F}" dt="2021-07-06T09:58:28.384" v="699" actId="790"/>
          <ac:spMkLst>
            <pc:docMk/>
            <pc:sldMk cId="1756291619" sldId="257"/>
            <ac:spMk id="38" creationId="{46E8E3FB-8DAF-4209-9E60-79E2449E599D}"/>
          </ac:spMkLst>
        </pc:spChg>
        <pc:spChg chg="mod">
          <ac:chgData name="Naia Díez" userId="9bf04f65-e25f-4205-80f0-30a2611ec3ba" providerId="ADAL" clId="{DB6CC546-6A2E-4BCC-84B0-F8D799A3B29F}" dt="2021-07-07T11:41:55.614" v="782" actId="6549"/>
          <ac:spMkLst>
            <pc:docMk/>
            <pc:sldMk cId="1756291619" sldId="257"/>
            <ac:spMk id="47" creationId="{C84A6B44-17C7-4332-9E43-81C849810F7E}"/>
          </ac:spMkLst>
        </pc:spChg>
        <pc:spChg chg="mod">
          <ac:chgData name="Naia Díez" userId="9bf04f65-e25f-4205-80f0-30a2611ec3ba" providerId="ADAL" clId="{DB6CC546-6A2E-4BCC-84B0-F8D799A3B29F}" dt="2021-07-06T09:40:37.807" v="627" actId="790"/>
          <ac:spMkLst>
            <pc:docMk/>
            <pc:sldMk cId="1756291619" sldId="257"/>
            <ac:spMk id="49" creationId="{1DD01B61-E32B-4E10-B765-1DC1C92256BB}"/>
          </ac:spMkLst>
        </pc:spChg>
        <pc:spChg chg="mod">
          <ac:chgData name="Naia Díez" userId="9bf04f65-e25f-4205-80f0-30a2611ec3ba" providerId="ADAL" clId="{DB6CC546-6A2E-4BCC-84B0-F8D799A3B29F}" dt="2021-07-07T11:41:30.730" v="777" actId="1076"/>
          <ac:spMkLst>
            <pc:docMk/>
            <pc:sldMk cId="1756291619" sldId="257"/>
            <ac:spMk id="51" creationId="{8D90516B-DC93-497D-940A-844804BDE622}"/>
          </ac:spMkLst>
        </pc:spChg>
        <pc:spChg chg="mod">
          <ac:chgData name="Naia Díez" userId="9bf04f65-e25f-4205-80f0-30a2611ec3ba" providerId="ADAL" clId="{DB6CC546-6A2E-4BCC-84B0-F8D799A3B29F}" dt="2021-07-07T11:41:33.217" v="778" actId="1076"/>
          <ac:spMkLst>
            <pc:docMk/>
            <pc:sldMk cId="1756291619" sldId="257"/>
            <ac:spMk id="52" creationId="{24FB19B4-1DF0-4046-8AB8-84E993AABDFB}"/>
          </ac:spMkLst>
        </pc:spChg>
        <pc:spChg chg="mod">
          <ac:chgData name="Naia Díez" userId="9bf04f65-e25f-4205-80f0-30a2611ec3ba" providerId="ADAL" clId="{DB6CC546-6A2E-4BCC-84B0-F8D799A3B29F}" dt="2021-07-06T09:06:59.672" v="479" actId="14100"/>
          <ac:spMkLst>
            <pc:docMk/>
            <pc:sldMk cId="1756291619" sldId="257"/>
            <ac:spMk id="69" creationId="{16FB649B-E930-4DE6-942D-372394A82ED4}"/>
          </ac:spMkLst>
        </pc:spChg>
        <pc:spChg chg="mod">
          <ac:chgData name="Naia Díez" userId="9bf04f65-e25f-4205-80f0-30a2611ec3ba" providerId="ADAL" clId="{DB6CC546-6A2E-4BCC-84B0-F8D799A3B29F}" dt="2021-07-06T09:13:43.545" v="526" actId="6549"/>
          <ac:spMkLst>
            <pc:docMk/>
            <pc:sldMk cId="1756291619" sldId="257"/>
            <ac:spMk id="78" creationId="{12A72D7A-5B34-423F-ACCF-C7A057CC749C}"/>
          </ac:spMkLst>
        </pc:spChg>
        <pc:spChg chg="mod">
          <ac:chgData name="Naia Díez" userId="9bf04f65-e25f-4205-80f0-30a2611ec3ba" providerId="ADAL" clId="{DB6CC546-6A2E-4BCC-84B0-F8D799A3B29F}" dt="2021-07-06T09:13:55.825" v="549" actId="6549"/>
          <ac:spMkLst>
            <pc:docMk/>
            <pc:sldMk cId="1756291619" sldId="257"/>
            <ac:spMk id="81" creationId="{230B5FAF-4AD7-48D6-917B-38B18B8AC561}"/>
          </ac:spMkLst>
        </pc:spChg>
        <pc:grpChg chg="mod">
          <ac:chgData name="Naia Díez" userId="9bf04f65-e25f-4205-80f0-30a2611ec3ba" providerId="ADAL" clId="{DB6CC546-6A2E-4BCC-84B0-F8D799A3B29F}" dt="2021-07-07T11:41:06.316" v="774" actId="1076"/>
          <ac:grpSpMkLst>
            <pc:docMk/>
            <pc:sldMk cId="1756291619" sldId="257"/>
            <ac:grpSpMk id="76" creationId="{21032C58-CA68-4D11-B9B5-366504486947}"/>
          </ac:grpSpMkLst>
        </pc:grpChg>
        <pc:picChg chg="mod">
          <ac:chgData name="Naia Díez" userId="9bf04f65-e25f-4205-80f0-30a2611ec3ba" providerId="ADAL" clId="{DB6CC546-6A2E-4BCC-84B0-F8D799A3B29F}" dt="2021-07-06T09:58:45.094" v="700" actId="1076"/>
          <ac:picMkLst>
            <pc:docMk/>
            <pc:sldMk cId="1756291619" sldId="257"/>
            <ac:picMk id="3" creationId="{CC3293DE-32DD-441B-A668-B05AC3A34483}"/>
          </ac:picMkLst>
        </pc:picChg>
        <pc:picChg chg="mod">
          <ac:chgData name="Naia Díez" userId="9bf04f65-e25f-4205-80f0-30a2611ec3ba" providerId="ADAL" clId="{DB6CC546-6A2E-4BCC-84B0-F8D799A3B29F}" dt="2021-07-07T11:41:37.263" v="779" actId="1076"/>
          <ac:picMkLst>
            <pc:docMk/>
            <pc:sldMk cId="1756291619" sldId="257"/>
            <ac:picMk id="8" creationId="{F945A52C-64D0-42EC-A308-3BE1944DDA41}"/>
          </ac:picMkLst>
        </pc:picChg>
        <pc:picChg chg="mod">
          <ac:chgData name="Naia Díez" userId="9bf04f65-e25f-4205-80f0-30a2611ec3ba" providerId="ADAL" clId="{DB6CC546-6A2E-4BCC-84B0-F8D799A3B29F}" dt="2021-07-07T10:17:55.884" v="773" actId="1076"/>
          <ac:picMkLst>
            <pc:docMk/>
            <pc:sldMk cId="1756291619" sldId="257"/>
            <ac:picMk id="28" creationId="{0421A268-ABAB-40BC-A664-7CB6CC58D98D}"/>
          </ac:picMkLst>
        </pc:picChg>
        <pc:picChg chg="add mod">
          <ac:chgData name="Naia Díez" userId="9bf04f65-e25f-4205-80f0-30a2611ec3ba" providerId="ADAL" clId="{DB6CC546-6A2E-4BCC-84B0-F8D799A3B29F}" dt="2021-07-07T11:41:45.213" v="780" actId="1076"/>
          <ac:picMkLst>
            <pc:docMk/>
            <pc:sldMk cId="1756291619" sldId="257"/>
            <ac:picMk id="36" creationId="{7DCD45AC-A8DB-45E7-B687-310205AA43FA}"/>
          </ac:picMkLst>
        </pc:picChg>
        <pc:picChg chg="add mod">
          <ac:chgData name="Naia Díez" userId="9bf04f65-e25f-4205-80f0-30a2611ec3ba" providerId="ADAL" clId="{DB6CC546-6A2E-4BCC-84B0-F8D799A3B29F}" dt="2021-07-07T11:42:05.366" v="784" actId="1076"/>
          <ac:picMkLst>
            <pc:docMk/>
            <pc:sldMk cId="1756291619" sldId="257"/>
            <ac:picMk id="39" creationId="{9218ABC7-C068-43CB-B626-3181CB28D49E}"/>
          </ac:picMkLst>
        </pc:picChg>
      </pc:sldChg>
      <pc:sldChg chg="modSp mod">
        <pc:chgData name="Naia Díez" userId="9bf04f65-e25f-4205-80f0-30a2611ec3ba" providerId="ADAL" clId="{DB6CC546-6A2E-4BCC-84B0-F8D799A3B29F}" dt="2021-07-07T10:17:32.551" v="741" actId="20577"/>
        <pc:sldMkLst>
          <pc:docMk/>
          <pc:sldMk cId="724478339" sldId="258"/>
        </pc:sldMkLst>
        <pc:spChg chg="mod">
          <ac:chgData name="Naia Díez" userId="9bf04f65-e25f-4205-80f0-30a2611ec3ba" providerId="ADAL" clId="{DB6CC546-6A2E-4BCC-84B0-F8D799A3B29F}" dt="2021-07-06T08:23:08.090" v="137" actId="1076"/>
          <ac:spMkLst>
            <pc:docMk/>
            <pc:sldMk cId="724478339" sldId="258"/>
            <ac:spMk id="12" creationId="{0B1DFEE9-15F1-4F23-8507-D365BA099D97}"/>
          </ac:spMkLst>
        </pc:spChg>
        <pc:spChg chg="mod">
          <ac:chgData name="Naia Díez" userId="9bf04f65-e25f-4205-80f0-30a2611ec3ba" providerId="ADAL" clId="{DB6CC546-6A2E-4BCC-84B0-F8D799A3B29F}" dt="2021-07-06T08:28:54.405" v="241" actId="20577"/>
          <ac:spMkLst>
            <pc:docMk/>
            <pc:sldMk cId="724478339" sldId="258"/>
            <ac:spMk id="56" creationId="{FA71C04C-3C6A-43CF-8A81-FA21F14BD588}"/>
          </ac:spMkLst>
        </pc:spChg>
        <pc:spChg chg="mod">
          <ac:chgData name="Naia Díez" userId="9bf04f65-e25f-4205-80f0-30a2611ec3ba" providerId="ADAL" clId="{DB6CC546-6A2E-4BCC-84B0-F8D799A3B29F}" dt="2021-07-06T08:29:55.254" v="295" actId="790"/>
          <ac:spMkLst>
            <pc:docMk/>
            <pc:sldMk cId="724478339" sldId="258"/>
            <ac:spMk id="58" creationId="{67F436B1-8285-470D-8E84-F00ACF1C5662}"/>
          </ac:spMkLst>
        </pc:spChg>
        <pc:spChg chg="mod">
          <ac:chgData name="Naia Díez" userId="9bf04f65-e25f-4205-80f0-30a2611ec3ba" providerId="ADAL" clId="{DB6CC546-6A2E-4BCC-84B0-F8D799A3B29F}" dt="2021-07-06T08:30:21.204" v="296"/>
          <ac:spMkLst>
            <pc:docMk/>
            <pc:sldMk cId="724478339" sldId="258"/>
            <ac:spMk id="61" creationId="{34F71D5D-3564-4331-BAEF-187D31AB0F14}"/>
          </ac:spMkLst>
        </pc:spChg>
        <pc:spChg chg="mod">
          <ac:chgData name="Naia Díez" userId="9bf04f65-e25f-4205-80f0-30a2611ec3ba" providerId="ADAL" clId="{DB6CC546-6A2E-4BCC-84B0-F8D799A3B29F}" dt="2021-07-06T09:52:59.692" v="688" actId="20577"/>
          <ac:spMkLst>
            <pc:docMk/>
            <pc:sldMk cId="724478339" sldId="258"/>
            <ac:spMk id="62" creationId="{39CAAADF-F0DC-4CBB-A935-31ABFA758BC6}"/>
          </ac:spMkLst>
        </pc:spChg>
        <pc:spChg chg="mod">
          <ac:chgData name="Naia Díez" userId="9bf04f65-e25f-4205-80f0-30a2611ec3ba" providerId="ADAL" clId="{DB6CC546-6A2E-4BCC-84B0-F8D799A3B29F}" dt="2021-07-06T08:14:06.537" v="68" actId="790"/>
          <ac:spMkLst>
            <pc:docMk/>
            <pc:sldMk cId="724478339" sldId="258"/>
            <ac:spMk id="64" creationId="{A37E1660-4B50-4D34-A638-EFD9A045C8E4}"/>
          </ac:spMkLst>
        </pc:spChg>
        <pc:spChg chg="mod">
          <ac:chgData name="Naia Díez" userId="9bf04f65-e25f-4205-80f0-30a2611ec3ba" providerId="ADAL" clId="{DB6CC546-6A2E-4BCC-84B0-F8D799A3B29F}" dt="2021-07-06T08:14:13.573" v="69" actId="790"/>
          <ac:spMkLst>
            <pc:docMk/>
            <pc:sldMk cId="724478339" sldId="258"/>
            <ac:spMk id="65" creationId="{E40F845D-EAB6-4B72-A843-349FC59D923E}"/>
          </ac:spMkLst>
        </pc:spChg>
        <pc:spChg chg="mod">
          <ac:chgData name="Naia Díez" userId="9bf04f65-e25f-4205-80f0-30a2611ec3ba" providerId="ADAL" clId="{DB6CC546-6A2E-4BCC-84B0-F8D799A3B29F}" dt="2021-07-06T08:23:37.583" v="155" actId="790"/>
          <ac:spMkLst>
            <pc:docMk/>
            <pc:sldMk cId="724478339" sldId="258"/>
            <ac:spMk id="76" creationId="{1B8E2F4F-C753-4275-A574-B9E9D80775DF}"/>
          </ac:spMkLst>
        </pc:spChg>
        <pc:spChg chg="mod">
          <ac:chgData name="Naia Díez" userId="9bf04f65-e25f-4205-80f0-30a2611ec3ba" providerId="ADAL" clId="{DB6CC546-6A2E-4BCC-84B0-F8D799A3B29F}" dt="2021-07-06T09:56:22.684" v="698" actId="20577"/>
          <ac:spMkLst>
            <pc:docMk/>
            <pc:sldMk cId="724478339" sldId="258"/>
            <ac:spMk id="77" creationId="{F0D5E3B1-624C-4E21-BFF6-03E232FB66F4}"/>
          </ac:spMkLst>
        </pc:spChg>
        <pc:spChg chg="mod">
          <ac:chgData name="Naia Díez" userId="9bf04f65-e25f-4205-80f0-30a2611ec3ba" providerId="ADAL" clId="{DB6CC546-6A2E-4BCC-84B0-F8D799A3B29F}" dt="2021-07-07T10:17:32.551" v="741" actId="20577"/>
          <ac:spMkLst>
            <pc:docMk/>
            <pc:sldMk cId="724478339" sldId="258"/>
            <ac:spMk id="90" creationId="{DEBAC44C-7BD6-4B7D-93AC-8DDAC121B9AE}"/>
          </ac:spMkLst>
        </pc:spChg>
        <pc:spChg chg="mod">
          <ac:chgData name="Naia Díez" userId="9bf04f65-e25f-4205-80f0-30a2611ec3ba" providerId="ADAL" clId="{DB6CC546-6A2E-4BCC-84B0-F8D799A3B29F}" dt="2021-07-06T08:10:29.074" v="23" actId="20577"/>
          <ac:spMkLst>
            <pc:docMk/>
            <pc:sldMk cId="724478339" sldId="258"/>
            <ac:spMk id="94" creationId="{E1420B94-ADC8-4F91-81AF-3E4CFB21A927}"/>
          </ac:spMkLst>
        </pc:spChg>
        <pc:spChg chg="mod">
          <ac:chgData name="Naia Díez" userId="9bf04f65-e25f-4205-80f0-30a2611ec3ba" providerId="ADAL" clId="{DB6CC546-6A2E-4BCC-84B0-F8D799A3B29F}" dt="2021-07-07T10:17:24.886" v="721" actId="20577"/>
          <ac:spMkLst>
            <pc:docMk/>
            <pc:sldMk cId="724478339" sldId="258"/>
            <ac:spMk id="97" creationId="{72E43B48-2084-414B-91BB-775D813BFB03}"/>
          </ac:spMkLst>
        </pc:spChg>
        <pc:spChg chg="mod">
          <ac:chgData name="Naia Díez" userId="9bf04f65-e25f-4205-80f0-30a2611ec3ba" providerId="ADAL" clId="{DB6CC546-6A2E-4BCC-84B0-F8D799A3B29F}" dt="2021-07-06T08:23:26.503" v="154" actId="20577"/>
          <ac:spMkLst>
            <pc:docMk/>
            <pc:sldMk cId="724478339" sldId="258"/>
            <ac:spMk id="103" creationId="{00487275-14DD-44D0-BFD7-364F55835AA3}"/>
          </ac:spMkLst>
        </pc:spChg>
        <pc:picChg chg="mod">
          <ac:chgData name="Naia Díez" userId="9bf04f65-e25f-4205-80f0-30a2611ec3ba" providerId="ADAL" clId="{DB6CC546-6A2E-4BCC-84B0-F8D799A3B29F}" dt="2021-07-06T08:23:11.073" v="138" actId="1076"/>
          <ac:picMkLst>
            <pc:docMk/>
            <pc:sldMk cId="724478339" sldId="258"/>
            <ac:picMk id="16" creationId="{E7E9CB09-A93D-4DAF-B7C9-D6A0F983FC6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178" y="1346950"/>
            <a:ext cx="8306181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48178" y="4282766"/>
            <a:ext cx="8306181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48178" y="1484779"/>
            <a:ext cx="8306181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839987" y="4068923"/>
            <a:ext cx="878235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4393" y="1432223"/>
            <a:ext cx="8098155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85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251" y="4389120"/>
            <a:ext cx="6411659" cy="1069848"/>
          </a:xfrm>
        </p:spPr>
        <p:txBody>
          <a:bodyPr>
            <a:normAutofit/>
          </a:bodyPr>
          <a:lstStyle>
            <a:lvl1pPr marL="0" indent="0" algn="l">
              <a:buNone/>
              <a:defRPr sz="1625" b="1">
                <a:solidFill>
                  <a:schemeClr val="accent2">
                    <a:lumMod val="75000"/>
                  </a:schemeClr>
                </a:solidFill>
              </a:defRPr>
            </a:lvl1pPr>
            <a:lvl2pPr marL="371455" indent="0" algn="ctr">
              <a:buNone/>
              <a:defRPr sz="1625"/>
            </a:lvl2pPr>
            <a:lvl3pPr marL="742909" indent="0" algn="ctr">
              <a:buNone/>
              <a:defRPr sz="1625"/>
            </a:lvl3pPr>
            <a:lvl4pPr marL="1114364" indent="0" algn="ctr">
              <a:buNone/>
              <a:defRPr sz="1625"/>
            </a:lvl4pPr>
            <a:lvl5pPr marL="1485817" indent="0" algn="ctr">
              <a:buNone/>
              <a:defRPr sz="1625"/>
            </a:lvl5pPr>
            <a:lvl6pPr marL="1857271" indent="0" algn="ctr">
              <a:buNone/>
              <a:defRPr sz="1625"/>
            </a:lvl6pPr>
            <a:lvl7pPr marL="2228725" indent="0" algn="ctr">
              <a:buNone/>
              <a:defRPr sz="1625"/>
            </a:lvl7pPr>
            <a:lvl8pPr marL="2600180" indent="0" algn="ctr">
              <a:buNone/>
              <a:defRPr sz="1625"/>
            </a:lvl8pPr>
            <a:lvl9pPr marL="2971635" indent="0" algn="ctr">
              <a:buNone/>
              <a:defRPr sz="162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4097" y="4289334"/>
            <a:ext cx="970018" cy="640080"/>
          </a:xfrm>
        </p:spPr>
        <p:txBody>
          <a:bodyPr/>
          <a:lstStyle>
            <a:lvl1pPr>
              <a:defRPr sz="2275" b="1"/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533400"/>
            <a:ext cx="2074069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7" y="533400"/>
            <a:ext cx="6098381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5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79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906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91" y="1225296"/>
            <a:ext cx="7540943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85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9692" y="5020056"/>
            <a:ext cx="7355205" cy="1066800"/>
          </a:xfrm>
        </p:spPr>
        <p:txBody>
          <a:bodyPr anchor="t">
            <a:normAutofit/>
          </a:bodyPr>
          <a:lstStyle>
            <a:lvl1pPr marL="0" indent="0">
              <a:buNone/>
              <a:defRPr sz="1625" b="1">
                <a:solidFill>
                  <a:schemeClr val="accent2">
                    <a:lumMod val="50000"/>
                  </a:schemeClr>
                </a:solidFill>
              </a:defRPr>
            </a:lvl1pPr>
            <a:lvl2pPr marL="371455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2pPr>
            <a:lvl3pPr marL="7429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64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4pPr>
            <a:lvl5pPr marL="1485817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5pPr>
            <a:lvl6pPr marL="1857271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6pPr>
            <a:lvl7pPr marL="2228725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7pPr>
            <a:lvl8pPr marL="2600180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8pPr>
            <a:lvl9pPr marL="2971635" indent="0">
              <a:buNone/>
              <a:defRPr sz="11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82355" y="6272788"/>
            <a:ext cx="2148501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3450" y="6272788"/>
            <a:ext cx="5141214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29136" y="2325848"/>
            <a:ext cx="878235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507" y="2506133"/>
            <a:ext cx="965493" cy="720332"/>
          </a:xfrm>
        </p:spPr>
        <p:txBody>
          <a:bodyPr/>
          <a:lstStyle>
            <a:lvl1pPr>
              <a:defRPr sz="2275"/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52" y="2194560"/>
            <a:ext cx="3863340" cy="3977640"/>
          </a:xfrm>
        </p:spPr>
        <p:txBody>
          <a:bodyPr/>
          <a:lstStyle>
            <a:lvl1pPr>
              <a:defRPr sz="1625"/>
            </a:lvl1pPr>
            <a:lvl2pPr>
              <a:defRPr sz="1462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0932" y="2194560"/>
            <a:ext cx="3863340" cy="3977640"/>
          </a:xfrm>
        </p:spPr>
        <p:txBody>
          <a:bodyPr/>
          <a:lstStyle>
            <a:lvl1pPr>
              <a:defRPr sz="1625"/>
            </a:lvl1pPr>
            <a:lvl2pPr>
              <a:defRPr sz="1462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8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048256"/>
            <a:ext cx="386334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625" b="1">
                <a:solidFill>
                  <a:schemeClr val="accent2">
                    <a:lumMod val="75000"/>
                  </a:schemeClr>
                </a:solidFill>
              </a:defRPr>
            </a:lvl1pPr>
            <a:lvl2pPr marL="371455" indent="0">
              <a:buNone/>
              <a:defRPr sz="1625" b="1"/>
            </a:lvl2pPr>
            <a:lvl3pPr marL="742909" indent="0">
              <a:buNone/>
              <a:defRPr sz="1462" b="1"/>
            </a:lvl3pPr>
            <a:lvl4pPr marL="1114364" indent="0">
              <a:buNone/>
              <a:defRPr sz="1300" b="1"/>
            </a:lvl4pPr>
            <a:lvl5pPr marL="1485817" indent="0">
              <a:buNone/>
              <a:defRPr sz="1300" b="1"/>
            </a:lvl5pPr>
            <a:lvl6pPr marL="1857271" indent="0">
              <a:buNone/>
              <a:defRPr sz="1300" b="1"/>
            </a:lvl6pPr>
            <a:lvl7pPr marL="2228725" indent="0">
              <a:buNone/>
              <a:defRPr sz="1300" b="1"/>
            </a:lvl7pPr>
            <a:lvl8pPr marL="2600180" indent="0">
              <a:buNone/>
              <a:defRPr sz="1300" b="1"/>
            </a:lvl8pPr>
            <a:lvl9pPr marL="2971635" indent="0">
              <a:buNone/>
              <a:defRPr sz="13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9252" y="2743200"/>
            <a:ext cx="3863340" cy="3291840"/>
          </a:xfrm>
        </p:spPr>
        <p:txBody>
          <a:bodyPr/>
          <a:lstStyle>
            <a:lvl1pPr>
              <a:defRPr sz="1625"/>
            </a:lvl1pPr>
            <a:lvl2pPr>
              <a:defRPr sz="1462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0932" y="2048256"/>
            <a:ext cx="386334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625" b="1">
                <a:solidFill>
                  <a:schemeClr val="accent2">
                    <a:lumMod val="75000"/>
                  </a:schemeClr>
                </a:solidFill>
              </a:defRPr>
            </a:lvl1pPr>
            <a:lvl2pPr marL="371455" indent="0">
              <a:buNone/>
              <a:defRPr sz="1625" b="1"/>
            </a:lvl2pPr>
            <a:lvl3pPr marL="742909" indent="0">
              <a:buNone/>
              <a:defRPr sz="1462" b="1"/>
            </a:lvl3pPr>
            <a:lvl4pPr marL="1114364" indent="0">
              <a:buNone/>
              <a:defRPr sz="1300" b="1"/>
            </a:lvl4pPr>
            <a:lvl5pPr marL="1485817" indent="0">
              <a:buNone/>
              <a:defRPr sz="1300" b="1"/>
            </a:lvl5pPr>
            <a:lvl6pPr marL="1857271" indent="0">
              <a:buNone/>
              <a:defRPr sz="1300" b="1"/>
            </a:lvl6pPr>
            <a:lvl7pPr marL="2228725" indent="0">
              <a:buNone/>
              <a:defRPr sz="1300" b="1"/>
            </a:lvl7pPr>
            <a:lvl8pPr marL="2600180" indent="0">
              <a:buNone/>
              <a:defRPr sz="1300" b="1"/>
            </a:lvl8pPr>
            <a:lvl9pPr marL="2971635" indent="0">
              <a:buNone/>
              <a:defRPr sz="13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0932" y="2743200"/>
            <a:ext cx="3863340" cy="3291840"/>
          </a:xfrm>
        </p:spPr>
        <p:txBody>
          <a:bodyPr/>
          <a:lstStyle>
            <a:lvl1pPr>
              <a:defRPr sz="1625"/>
            </a:lvl1pPr>
            <a:lvl2pPr>
              <a:defRPr sz="1462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2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0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6790" y="4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7" y="685800"/>
            <a:ext cx="5453253" cy="5020056"/>
          </a:xfrm>
        </p:spPr>
        <p:txBody>
          <a:bodyPr/>
          <a:lstStyle>
            <a:lvl1pPr>
              <a:defRPr sz="1625"/>
            </a:lvl1pPr>
            <a:lvl2pPr>
              <a:defRPr sz="1462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12"/>
              </a:spcBef>
              <a:buNone/>
              <a:defRPr sz="1137">
                <a:solidFill>
                  <a:schemeClr val="accent2">
                    <a:lumMod val="50000"/>
                  </a:schemeClr>
                </a:solidFill>
              </a:defRPr>
            </a:lvl1pPr>
            <a:lvl2pPr marL="371455" indent="0">
              <a:buNone/>
              <a:defRPr sz="975"/>
            </a:lvl2pPr>
            <a:lvl3pPr marL="742909" indent="0">
              <a:buNone/>
              <a:defRPr sz="812"/>
            </a:lvl3pPr>
            <a:lvl4pPr marL="1114364" indent="0">
              <a:buNone/>
              <a:defRPr sz="731"/>
            </a:lvl4pPr>
            <a:lvl5pPr marL="1485817" indent="0">
              <a:buNone/>
              <a:defRPr sz="731"/>
            </a:lvl5pPr>
            <a:lvl6pPr marL="1857271" indent="0">
              <a:buNone/>
              <a:defRPr sz="731"/>
            </a:lvl6pPr>
            <a:lvl7pPr marL="2228725" indent="0">
              <a:buNone/>
              <a:defRPr sz="731"/>
            </a:lvl7pPr>
            <a:lvl8pPr marL="2600180" indent="0">
              <a:buNone/>
              <a:defRPr sz="731"/>
            </a:lvl8pPr>
            <a:lvl9pPr marL="2971635" indent="0">
              <a:buNone/>
              <a:defRPr sz="7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9263902" y="6229681"/>
            <a:ext cx="371475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46790" y="4"/>
            <a:ext cx="315921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583" y="685800"/>
            <a:ext cx="2600325" cy="1737360"/>
          </a:xfrm>
        </p:spPr>
        <p:txBody>
          <a:bodyPr anchor="b">
            <a:normAutofit/>
          </a:bodyPr>
          <a:lstStyle>
            <a:lvl1pPr>
              <a:defRPr sz="2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746789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600"/>
            </a:lvl1pPr>
            <a:lvl2pPr marL="371455" indent="0">
              <a:buNone/>
              <a:defRPr sz="2275"/>
            </a:lvl2pPr>
            <a:lvl3pPr marL="742909" indent="0">
              <a:buNone/>
              <a:defRPr sz="1950"/>
            </a:lvl3pPr>
            <a:lvl4pPr marL="1114364" indent="0">
              <a:buNone/>
              <a:defRPr sz="1625"/>
            </a:lvl4pPr>
            <a:lvl5pPr marL="1485817" indent="0">
              <a:buNone/>
              <a:defRPr sz="1625"/>
            </a:lvl5pPr>
            <a:lvl6pPr marL="1857271" indent="0">
              <a:buNone/>
              <a:defRPr sz="1625"/>
            </a:lvl6pPr>
            <a:lvl7pPr marL="2228725" indent="0">
              <a:buNone/>
              <a:defRPr sz="1625"/>
            </a:lvl7pPr>
            <a:lvl8pPr marL="2600180" indent="0">
              <a:buNone/>
              <a:defRPr sz="1625"/>
            </a:lvl8pPr>
            <a:lvl9pPr marL="2971635" indent="0">
              <a:buNone/>
              <a:defRPr sz="16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6583" y="2423160"/>
            <a:ext cx="2600325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12"/>
              </a:spcBef>
              <a:buNone/>
              <a:defRPr sz="1137">
                <a:solidFill>
                  <a:schemeClr val="accent2">
                    <a:lumMod val="50000"/>
                  </a:schemeClr>
                </a:solidFill>
              </a:defRPr>
            </a:lvl1pPr>
            <a:lvl2pPr marL="371455" indent="0">
              <a:buNone/>
              <a:defRPr sz="975"/>
            </a:lvl2pPr>
            <a:lvl3pPr marL="742909" indent="0">
              <a:buNone/>
              <a:defRPr sz="812"/>
            </a:lvl3pPr>
            <a:lvl4pPr marL="1114364" indent="0">
              <a:buNone/>
              <a:defRPr sz="731"/>
            </a:lvl4pPr>
            <a:lvl5pPr marL="1485817" indent="0">
              <a:buNone/>
              <a:defRPr sz="731"/>
            </a:lvl5pPr>
            <a:lvl6pPr marL="1857271" indent="0">
              <a:buNone/>
              <a:defRPr sz="731"/>
            </a:lvl6pPr>
            <a:lvl7pPr marL="2228725" indent="0">
              <a:buNone/>
              <a:defRPr sz="731"/>
            </a:lvl7pPr>
            <a:lvl8pPr marL="2600180" indent="0">
              <a:buNone/>
              <a:defRPr sz="731"/>
            </a:lvl8pPr>
            <a:lvl9pPr marL="2971635" indent="0">
              <a:buNone/>
              <a:defRPr sz="7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263902" y="6229681"/>
            <a:ext cx="371475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2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9252" y="484632"/>
            <a:ext cx="817245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252" y="2121408"/>
            <a:ext cx="817245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1095" y="6272788"/>
            <a:ext cx="2659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F3E8B1C-86EF-43CF-8304-249481088644}" type="datetimeFigureOut">
              <a:rPr lang="en-US" smtClean="0"/>
              <a:pPr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111" y="6272788"/>
            <a:ext cx="5141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9263902" y="6229681"/>
            <a:ext cx="371475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0292" y="6272788"/>
            <a:ext cx="520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7" b="1">
                <a:solidFill>
                  <a:srgbClr val="FFFFFF"/>
                </a:solidFill>
                <a:latin typeface="+mj-lt"/>
              </a:defRPr>
            </a:lvl1pPr>
          </a:lstStyle>
          <a:p>
            <a:fld id="{C3DB2ADC-AF19-4574-8C10-79B5B04FCA27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742909" rtl="0" eaLnBrk="1" latinLnBrk="0" hangingPunct="1">
        <a:lnSpc>
          <a:spcPct val="90000"/>
        </a:lnSpc>
        <a:spcBef>
          <a:spcPct val="0"/>
        </a:spcBef>
        <a:buNone/>
        <a:defRPr sz="39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48581" indent="-148581" algn="l" defTabSz="742909" rtl="0" eaLnBrk="1" latinLnBrk="0" hangingPunct="1">
        <a:lnSpc>
          <a:spcPct val="90000"/>
        </a:lnSpc>
        <a:spcBef>
          <a:spcPts val="975"/>
        </a:spcBef>
        <a:buClr>
          <a:schemeClr val="accent2"/>
        </a:buClr>
        <a:buSzPct val="85000"/>
        <a:buFont typeface="Wingdings" pitchFamily="2" charset="2"/>
        <a:buChar char="§"/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371455" indent="-148581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594328" indent="-148581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7199" indent="-148581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40072" indent="-148581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9928" indent="-185727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665" indent="-185727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87401" indent="-185727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031138" indent="-185727" algn="l" defTabSz="742909" rtl="0" eaLnBrk="1" latinLnBrk="0" hangingPunct="1">
        <a:lnSpc>
          <a:spcPct val="90000"/>
        </a:lnSpc>
        <a:spcBef>
          <a:spcPts val="325"/>
        </a:spcBef>
        <a:spcAft>
          <a:spcPts val="162"/>
        </a:spcAft>
        <a:buClr>
          <a:schemeClr val="accent2"/>
        </a:buClr>
        <a:buSzPct val="85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55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09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64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17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271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5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180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635" algn="l" defTabSz="742909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8.png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12" Type="http://schemas.microsoft.com/office/2007/relationships/hdphoto" Target="../media/hdphoto10.wdp"/><Relationship Id="rId17" Type="http://schemas.openxmlformats.org/officeDocument/2006/relationships/image" Target="../media/image24.png"/><Relationship Id="rId2" Type="http://schemas.openxmlformats.org/officeDocument/2006/relationships/image" Target="../media/image6.jpeg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8.wdp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DADC7AC4-4BD4-48A5-A9A2-03EA3612DFCF}"/>
              </a:ext>
            </a:extLst>
          </p:cNvPr>
          <p:cNvSpPr/>
          <p:nvPr/>
        </p:nvSpPr>
        <p:spPr>
          <a:xfrm>
            <a:off x="4948573" y="462306"/>
            <a:ext cx="4965453" cy="441910"/>
          </a:xfrm>
          <a:prstGeom prst="round2DiagRect">
            <a:avLst/>
          </a:prstGeom>
          <a:gradFill>
            <a:gsLst>
              <a:gs pos="0">
                <a:srgbClr val="C9A6E4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28010D41-6D99-44E7-8FE6-FD9C940CBE4D}"/>
              </a:ext>
            </a:extLst>
          </p:cNvPr>
          <p:cNvSpPr/>
          <p:nvPr/>
        </p:nvSpPr>
        <p:spPr>
          <a:xfrm>
            <a:off x="4928094" y="4023004"/>
            <a:ext cx="4965453" cy="179385"/>
          </a:xfrm>
          <a:prstGeom prst="rect">
            <a:avLst/>
          </a:prstGeom>
          <a:gradFill>
            <a:gsLst>
              <a:gs pos="0">
                <a:srgbClr val="C9A6E4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A71C04C-3C6A-43CF-8A81-FA21F14BD588}"/>
              </a:ext>
            </a:extLst>
          </p:cNvPr>
          <p:cNvSpPr txBox="1"/>
          <p:nvPr/>
        </p:nvSpPr>
        <p:spPr>
          <a:xfrm>
            <a:off x="6208125" y="522350"/>
            <a:ext cx="437723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0" b="1" dirty="0">
                <a:solidFill>
                  <a:srgbClr val="661EA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LEKUALDATZE LEHIAKETA</a:t>
            </a:r>
          </a:p>
        </p:txBody>
      </p:sp>
      <p:pic>
        <p:nvPicPr>
          <p:cNvPr id="55" name="Imagen 5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49ACEFD-0620-4B6C-BE92-3568EDB1A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10" y="279009"/>
            <a:ext cx="784225" cy="784225"/>
          </a:xfrm>
          <a:prstGeom prst="rect">
            <a:avLst/>
          </a:prstGeom>
        </p:spPr>
      </p:pic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B190158D-335B-4CB1-8E95-52BC166A3A0D}"/>
              </a:ext>
            </a:extLst>
          </p:cNvPr>
          <p:cNvSpPr/>
          <p:nvPr/>
        </p:nvSpPr>
        <p:spPr>
          <a:xfrm>
            <a:off x="9120234" y="5589302"/>
            <a:ext cx="589319" cy="580137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7F436B1-8285-470D-8E84-F00ACF1C5662}"/>
              </a:ext>
            </a:extLst>
          </p:cNvPr>
          <p:cNvSpPr txBox="1"/>
          <p:nvPr/>
        </p:nvSpPr>
        <p:spPr>
          <a:xfrm>
            <a:off x="4819457" y="1694294"/>
            <a:ext cx="211932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1950" i="1" dirty="0">
                <a:solidFill>
                  <a:schemeClr val="bg1">
                    <a:lumMod val="50000"/>
                  </a:schemeClr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Informatzen zaitugu,</a:t>
            </a:r>
          </a:p>
          <a:p>
            <a:pPr algn="ctr"/>
            <a:r>
              <a:rPr lang="eu-ES" sz="1950" i="1" dirty="0">
                <a:solidFill>
                  <a:schemeClr val="bg1">
                    <a:lumMod val="50000"/>
                  </a:schemeClr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axola zaigu</a:t>
            </a:r>
          </a:p>
          <a:p>
            <a:pPr algn="ctr"/>
            <a:r>
              <a:rPr lang="eu-ES" sz="1950" i="1" dirty="0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Defendatzen zaitugu!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DE76952-17D7-4DA3-B313-2CC6D0482B16}"/>
              </a:ext>
            </a:extLst>
          </p:cNvPr>
          <p:cNvSpPr/>
          <p:nvPr/>
        </p:nvSpPr>
        <p:spPr>
          <a:xfrm>
            <a:off x="4940548" y="6041322"/>
            <a:ext cx="4965453" cy="179385"/>
          </a:xfrm>
          <a:prstGeom prst="rect">
            <a:avLst/>
          </a:prstGeom>
          <a:gradFill>
            <a:gsLst>
              <a:gs pos="0">
                <a:srgbClr val="C9A6E4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FDDB000D-1B71-4204-814F-7020BF021864}"/>
              </a:ext>
            </a:extLst>
          </p:cNvPr>
          <p:cNvSpPr txBox="1"/>
          <p:nvPr/>
        </p:nvSpPr>
        <p:spPr>
          <a:xfrm>
            <a:off x="7359474" y="146149"/>
            <a:ext cx="3319195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37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Sindicato de Enfermería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34F71D5D-3564-4331-BAEF-187D31AB0F14}"/>
              </a:ext>
            </a:extLst>
          </p:cNvPr>
          <p:cNvSpPr txBox="1"/>
          <p:nvPr/>
        </p:nvSpPr>
        <p:spPr>
          <a:xfrm>
            <a:off x="4953001" y="4284754"/>
            <a:ext cx="4952999" cy="1498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812" dirty="0">
              <a:latin typeface="Amasis MT Pro Black" panose="020B0604020202020204" pitchFamily="18" charset="0"/>
              <a:cs typeface="MV Boli" panose="02000500030200090000" pitchFamily="2" charset="0"/>
            </a:endParaRPr>
          </a:p>
          <a:p>
            <a:pPr algn="ctr"/>
            <a:r>
              <a:rPr lang="es-ES" i="1" dirty="0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SATSE </a:t>
            </a:r>
            <a:r>
              <a:rPr lang="es-ES" i="1" dirty="0" err="1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Euskadiren</a:t>
            </a:r>
            <a:r>
              <a:rPr lang="es-ES" i="1" dirty="0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 </a:t>
            </a:r>
            <a:r>
              <a:rPr lang="es-ES" i="1" dirty="0" err="1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egoitza</a:t>
            </a:r>
            <a:endParaRPr lang="es-ES" i="1" dirty="0">
              <a:solidFill>
                <a:srgbClr val="661EA2"/>
              </a:solidFill>
              <a:latin typeface="Amasis MT Pro Black" panose="020B0604020202020204" pitchFamily="18" charset="0"/>
              <a:cs typeface="MV Boli" panose="02000500030200090000" pitchFamily="2" charset="0"/>
            </a:endParaRPr>
          </a:p>
          <a:p>
            <a:pPr algn="ctr"/>
            <a:endParaRPr lang="es-ES" i="1" dirty="0">
              <a:solidFill>
                <a:srgbClr val="661EA2"/>
              </a:solidFill>
              <a:latin typeface="Amasis MT Pro Black" panose="020B0604020202020204" pitchFamily="18" charset="0"/>
              <a:cs typeface="MV Boli" panose="02000500030200090000" pitchFamily="2" charset="0"/>
            </a:endParaRPr>
          </a:p>
          <a:p>
            <a:pPr algn="ctr"/>
            <a:r>
              <a:rPr lang="es-ES" i="1" dirty="0">
                <a:solidFill>
                  <a:srgbClr val="661EA2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94 474 54 78</a:t>
            </a:r>
            <a:endParaRPr lang="es-ES" i="1" dirty="0">
              <a:latin typeface="Amasis MT Pro Black" panose="020B0604020202020204" pitchFamily="18" charset="0"/>
              <a:cs typeface="MV Boli" panose="02000500030200090000" pitchFamily="2" charset="0"/>
            </a:endParaRPr>
          </a:p>
          <a:p>
            <a:pPr algn="ctr"/>
            <a:endParaRPr lang="es-ES" sz="1462" i="1" dirty="0">
              <a:solidFill>
                <a:srgbClr val="00B050"/>
              </a:solidFill>
              <a:latin typeface="Amasis MT Pro Black" panose="020B0604020202020204" pitchFamily="18" charset="0"/>
              <a:cs typeface="MV Boli" panose="02000500030200090000" pitchFamily="2" charset="0"/>
            </a:endParaRPr>
          </a:p>
          <a:p>
            <a:pPr algn="ctr"/>
            <a:r>
              <a:rPr lang="eu-ES" sz="1462" i="1" dirty="0">
                <a:solidFill>
                  <a:srgbClr val="00B050"/>
                </a:solidFill>
                <a:latin typeface="Amasis MT Pro Black" panose="020B0604020202020204" pitchFamily="18" charset="0"/>
                <a:cs typeface="MV Boli" panose="02000500030200090000" pitchFamily="2" charset="0"/>
              </a:rPr>
              <a:t>Zuri laguntzeko gaude, kontsultatu!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40F845D-EAB6-4B72-A843-349FC59D923E}"/>
              </a:ext>
            </a:extLst>
          </p:cNvPr>
          <p:cNvSpPr txBox="1"/>
          <p:nvPr/>
        </p:nvSpPr>
        <p:spPr>
          <a:xfrm>
            <a:off x="2217873" y="915573"/>
            <a:ext cx="2097074" cy="6155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u-ES" sz="850" dirty="0">
                <a:latin typeface="Arial Nova" panose="020B0504020202020204" pitchFamily="34" charset="0"/>
              </a:rPr>
              <a:t>Kargu-uztea destinoen behin betiko esleipena EHAAn argitaratu eta hurrengo 3 egun baliodunetan egin behar.</a:t>
            </a: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DEBAC44C-7BD6-4B7D-93AC-8DDAC121B9AE}"/>
              </a:ext>
            </a:extLst>
          </p:cNvPr>
          <p:cNvSpPr txBox="1"/>
          <p:nvPr/>
        </p:nvSpPr>
        <p:spPr>
          <a:xfrm>
            <a:off x="139826" y="2170311"/>
            <a:ext cx="1868866" cy="15311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850" b="1" dirty="0">
                <a:latin typeface="Arial Nova" panose="020B0504020202020204" pitchFamily="34" charset="0"/>
              </a:rPr>
              <a:t>ONDORIOZKO LANPOSTUA  EZ DIRA EXISTITZEN.</a:t>
            </a:r>
          </a:p>
          <a:p>
            <a:pPr algn="just"/>
            <a:endParaRPr lang="es-ES" sz="850" b="1" dirty="0">
              <a:latin typeface="Arial Nova" panose="020B0504020202020204" pitchFamily="34" charset="0"/>
            </a:endParaRPr>
          </a:p>
          <a:p>
            <a:pPr algn="just"/>
            <a:r>
              <a:rPr lang="eu-ES" sz="850" dirty="0">
                <a:latin typeface="Arial Nova" panose="020B0504020202020204" pitchFamily="34" charset="0"/>
              </a:rPr>
              <a:t>Esleipenen ondorioz hutsik geratzen diren destinoak destinorik lortzen ez duten eta behin-behinean itzuli diren pertsonei eskainiko zaizkie.</a:t>
            </a:r>
          </a:p>
          <a:p>
            <a:pPr algn="just"/>
            <a:r>
              <a:rPr lang="eu-ES" sz="850" dirty="0">
                <a:latin typeface="Arial Nova" panose="020B0504020202020204" pitchFamily="34" charset="0"/>
              </a:rPr>
              <a:t>Gainerako lanpostuak lan-eskaintza publikoaren hurrengo prozesuan eskainiko dira.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92371547-F47B-4BF3-AA0B-B780713A7E77}"/>
              </a:ext>
            </a:extLst>
          </p:cNvPr>
          <p:cNvSpPr/>
          <p:nvPr/>
        </p:nvSpPr>
        <p:spPr>
          <a:xfrm>
            <a:off x="9037273" y="6232331"/>
            <a:ext cx="794315" cy="46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pic>
        <p:nvPicPr>
          <p:cNvPr id="84" name="Imagen 8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B082C9A9-F47C-45FE-BCA2-9D343C84F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25" y="6324731"/>
            <a:ext cx="1681373" cy="387120"/>
          </a:xfrm>
          <a:prstGeom prst="rect">
            <a:avLst/>
          </a:prstGeom>
        </p:spPr>
      </p:pic>
      <p:grpSp>
        <p:nvGrpSpPr>
          <p:cNvPr id="92" name="Grupo 91">
            <a:extLst>
              <a:ext uri="{FF2B5EF4-FFF2-40B4-BE49-F238E27FC236}">
                <a16:creationId xmlns:a16="http://schemas.microsoft.com/office/drawing/2014/main" id="{7DDE32B2-477A-4E91-9C41-D9F9AF4C7E58}"/>
              </a:ext>
            </a:extLst>
          </p:cNvPr>
          <p:cNvGrpSpPr/>
          <p:nvPr/>
        </p:nvGrpSpPr>
        <p:grpSpPr>
          <a:xfrm>
            <a:off x="3233618" y="368903"/>
            <a:ext cx="1069111" cy="483137"/>
            <a:chOff x="936596" y="181309"/>
            <a:chExt cx="1364102" cy="359652"/>
          </a:xfrm>
          <a:scene3d>
            <a:camera prst="orthographicFront"/>
            <a:lightRig rig="flat" dir="t"/>
          </a:scene3d>
        </p:grpSpPr>
        <p:sp>
          <p:nvSpPr>
            <p:cNvPr id="93" name="Rectángulo: esquinas redondeadas 92">
              <a:extLst>
                <a:ext uri="{FF2B5EF4-FFF2-40B4-BE49-F238E27FC236}">
                  <a16:creationId xmlns:a16="http://schemas.microsoft.com/office/drawing/2014/main" id="{D58B61A5-7ED2-4FED-A335-A4C79112B5E4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Rectángulo: esquinas redondeadas 4">
              <a:extLst>
                <a:ext uri="{FF2B5EF4-FFF2-40B4-BE49-F238E27FC236}">
                  <a16:creationId xmlns:a16="http://schemas.microsoft.com/office/drawing/2014/main" id="{E1420B94-ADC8-4F91-81AF-3E4CFB21A927}"/>
                </a:ext>
              </a:extLst>
            </p:cNvPr>
            <p:cNvSpPr txBox="1"/>
            <p:nvPr/>
          </p:nvSpPr>
          <p:spPr>
            <a:xfrm>
              <a:off x="954154" y="198866"/>
              <a:ext cx="1022380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algn="ctr"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KARGU UZTEA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91B08839-1E45-46E1-B077-40AD913788E0}"/>
              </a:ext>
            </a:extLst>
          </p:cNvPr>
          <p:cNvGrpSpPr/>
          <p:nvPr/>
        </p:nvGrpSpPr>
        <p:grpSpPr>
          <a:xfrm>
            <a:off x="574942" y="1642648"/>
            <a:ext cx="1159142" cy="483137"/>
            <a:chOff x="936596" y="181309"/>
            <a:chExt cx="1364102" cy="359652"/>
          </a:xfrm>
          <a:scene3d>
            <a:camera prst="orthographicFront"/>
            <a:lightRig rig="flat" dir="t"/>
          </a:scene3d>
        </p:grpSpPr>
        <p:sp>
          <p:nvSpPr>
            <p:cNvPr id="96" name="Rectángulo: esquinas redondeadas 95">
              <a:extLst>
                <a:ext uri="{FF2B5EF4-FFF2-40B4-BE49-F238E27FC236}">
                  <a16:creationId xmlns:a16="http://schemas.microsoft.com/office/drawing/2014/main" id="{FC678A30-A2E8-4502-8495-B2D2A75685B1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ectángulo: esquinas redondeadas 4">
              <a:extLst>
                <a:ext uri="{FF2B5EF4-FFF2-40B4-BE49-F238E27FC236}">
                  <a16:creationId xmlns:a16="http://schemas.microsoft.com/office/drawing/2014/main" id="{72E43B48-2084-414B-91BB-775D813BFB03}"/>
                </a:ext>
              </a:extLst>
            </p:cNvPr>
            <p:cNvSpPr txBox="1"/>
            <p:nvPr/>
          </p:nvSpPr>
          <p:spPr>
            <a:xfrm>
              <a:off x="954153" y="198866"/>
              <a:ext cx="1328988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ONDORIOZKO LANPOSTUA</a:t>
              </a: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8C40D546-44CA-4F82-BF47-511B95F5D841}"/>
              </a:ext>
            </a:extLst>
          </p:cNvPr>
          <p:cNvGrpSpPr/>
          <p:nvPr/>
        </p:nvGrpSpPr>
        <p:grpSpPr>
          <a:xfrm>
            <a:off x="300656" y="3937730"/>
            <a:ext cx="2430708" cy="434451"/>
            <a:chOff x="936596" y="181309"/>
            <a:chExt cx="1596633" cy="367944"/>
          </a:xfrm>
          <a:scene3d>
            <a:camera prst="orthographicFront"/>
            <a:lightRig rig="flat" dir="t"/>
          </a:scene3d>
        </p:grpSpPr>
        <p:sp>
          <p:nvSpPr>
            <p:cNvPr id="102" name="Rectángulo: esquinas redondeadas 101">
              <a:extLst>
                <a:ext uri="{FF2B5EF4-FFF2-40B4-BE49-F238E27FC236}">
                  <a16:creationId xmlns:a16="http://schemas.microsoft.com/office/drawing/2014/main" id="{307426F3-5CC9-42A2-A44D-5DC3BD2C5C6E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Rectángulo: esquinas redondeadas 4">
              <a:extLst>
                <a:ext uri="{FF2B5EF4-FFF2-40B4-BE49-F238E27FC236}">
                  <a16:creationId xmlns:a16="http://schemas.microsoft.com/office/drawing/2014/main" id="{00487275-14DD-44D0-BFD7-364F55835AA3}"/>
                </a:ext>
              </a:extLst>
            </p:cNvPr>
            <p:cNvSpPr txBox="1"/>
            <p:nvPr/>
          </p:nvSpPr>
          <p:spPr>
            <a:xfrm>
              <a:off x="963857" y="185435"/>
              <a:ext cx="1569372" cy="3638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EGOERA BEREZIAK</a:t>
              </a:r>
            </a:p>
          </p:txBody>
        </p:sp>
      </p:grpSp>
      <p:pic>
        <p:nvPicPr>
          <p:cNvPr id="1026" name="Picture 2" descr="Profesionales - Osakidetza">
            <a:extLst>
              <a:ext uri="{FF2B5EF4-FFF2-40B4-BE49-F238E27FC236}">
                <a16:creationId xmlns:a16="http://schemas.microsoft.com/office/drawing/2014/main" id="{CAA79ED3-CC7E-44BA-BABB-D7D3BD16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3" y="5286814"/>
            <a:ext cx="4258789" cy="14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B76AC71B-5F7E-434D-B266-2C72AAD80D75}"/>
              </a:ext>
            </a:extLst>
          </p:cNvPr>
          <p:cNvGrpSpPr/>
          <p:nvPr/>
        </p:nvGrpSpPr>
        <p:grpSpPr>
          <a:xfrm>
            <a:off x="2573127" y="1669428"/>
            <a:ext cx="2051020" cy="434451"/>
            <a:chOff x="936596" y="173017"/>
            <a:chExt cx="1596633" cy="367944"/>
          </a:xfrm>
          <a:scene3d>
            <a:camera prst="orthographicFront"/>
            <a:lightRig rig="flat" dir="t"/>
          </a:scene3d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4D6AC61A-1814-489A-AA2C-5509F4171651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ángulo: esquinas redondeadas 4">
              <a:extLst>
                <a:ext uri="{FF2B5EF4-FFF2-40B4-BE49-F238E27FC236}">
                  <a16:creationId xmlns:a16="http://schemas.microsoft.com/office/drawing/2014/main" id="{39CAAADF-F0DC-4CBB-A935-31ABFA758BC6}"/>
                </a:ext>
              </a:extLst>
            </p:cNvPr>
            <p:cNvSpPr txBox="1"/>
            <p:nvPr/>
          </p:nvSpPr>
          <p:spPr>
            <a:xfrm>
              <a:off x="963857" y="173017"/>
              <a:ext cx="1569372" cy="3638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LANPOSTU HARTZEA</a:t>
              </a:r>
            </a:p>
          </p:txBody>
        </p:sp>
      </p:grpSp>
      <p:sp>
        <p:nvSpPr>
          <p:cNvPr id="63" name="Elipse 62">
            <a:extLst>
              <a:ext uri="{FF2B5EF4-FFF2-40B4-BE49-F238E27FC236}">
                <a16:creationId xmlns:a16="http://schemas.microsoft.com/office/drawing/2014/main" id="{3FE97B55-78D8-4A15-86AC-169B205A487A}"/>
              </a:ext>
            </a:extLst>
          </p:cNvPr>
          <p:cNvSpPr/>
          <p:nvPr/>
        </p:nvSpPr>
        <p:spPr>
          <a:xfrm>
            <a:off x="46854" y="41997"/>
            <a:ext cx="2169801" cy="1372976"/>
          </a:xfrm>
          <a:prstGeom prst="ellipse">
            <a:avLst/>
          </a:prstGeom>
          <a:gradFill>
            <a:gsLst>
              <a:gs pos="0">
                <a:srgbClr val="DAC2EC"/>
              </a:gs>
              <a:gs pos="85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37E1660-4B50-4D34-A638-EFD9A045C8E4}"/>
              </a:ext>
            </a:extLst>
          </p:cNvPr>
          <p:cNvSpPr txBox="1"/>
          <p:nvPr/>
        </p:nvSpPr>
        <p:spPr>
          <a:xfrm>
            <a:off x="289869" y="321642"/>
            <a:ext cx="1673941" cy="813685"/>
          </a:xfrm>
          <a:prstGeom prst="rect">
            <a:avLst/>
          </a:prstGeom>
          <a:noFill/>
          <a:ln w="9525">
            <a:noFill/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u-ES" sz="800" b="1" dirty="0">
                <a:latin typeface="Arial Nova"/>
              </a:rPr>
              <a:t>‘Lekualdatze-lehiaketa ireki eta iraunkor berria </a:t>
            </a:r>
            <a:r>
              <a:rPr lang="eu-ES" sz="800" b="1" dirty="0" err="1">
                <a:solidFill>
                  <a:srgbClr val="00B050"/>
                </a:solidFill>
                <a:latin typeface="Arial Nova"/>
              </a:rPr>
              <a:t>SATSE</a:t>
            </a:r>
            <a:r>
              <a:rPr lang="eu-ES" sz="800" b="1" dirty="0" err="1">
                <a:latin typeface="Arial Nova"/>
              </a:rPr>
              <a:t>k</a:t>
            </a:r>
            <a:r>
              <a:rPr lang="eu-ES" sz="800" b="1" dirty="0">
                <a:latin typeface="Arial Nova"/>
              </a:rPr>
              <a:t> sinatutako akordioaren emaitza da.</a:t>
            </a:r>
            <a:br>
              <a:rPr lang="eu-ES" sz="800" dirty="0"/>
            </a:br>
            <a:r>
              <a:rPr lang="eu-ES" sz="800" b="1" dirty="0">
                <a:latin typeface="Arial Nova"/>
              </a:rPr>
              <a:t>Langileen mugikortasuna nabarmen hobetu nahi du'</a:t>
            </a: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C938C26A-3BB9-4C1C-9895-18BCC7D51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111" y1="19167" x2="61111" y2="1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06" y="1679219"/>
            <a:ext cx="411091" cy="4110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293CB2-13CC-4421-8B92-5E419C8DB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6121" y="297529"/>
            <a:ext cx="964437" cy="328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6" name="CuadroTexto 75">
            <a:extLst>
              <a:ext uri="{FF2B5EF4-FFF2-40B4-BE49-F238E27FC236}">
                <a16:creationId xmlns:a16="http://schemas.microsoft.com/office/drawing/2014/main" id="{1B8E2F4F-C753-4275-A574-B9E9D80775DF}"/>
              </a:ext>
            </a:extLst>
          </p:cNvPr>
          <p:cNvSpPr txBox="1"/>
          <p:nvPr/>
        </p:nvSpPr>
        <p:spPr>
          <a:xfrm>
            <a:off x="2042510" y="2177416"/>
            <a:ext cx="2253905" cy="179279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u-ES" sz="850" dirty="0">
                <a:latin typeface="Arial Nova" panose="020B0504020202020204" pitchFamily="34" charset="0"/>
              </a:rPr>
              <a:t>Lanpostuaz jabetzea hainbat epetan egiten da, destinoaren arabera.</a:t>
            </a:r>
          </a:p>
          <a:p>
            <a:pPr algn="just"/>
            <a:endParaRPr lang="es-ES" sz="850" dirty="0">
              <a:latin typeface="Arial Nova" panose="020B0504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u-ES" sz="850" dirty="0">
                <a:latin typeface="Arial Nova" panose="020B0504020202020204" pitchFamily="34" charset="0"/>
              </a:rPr>
              <a:t>Lanpostua utzi eta hurrengo </a:t>
            </a:r>
            <a:r>
              <a:rPr lang="eu-ES" sz="850" b="1" dirty="0">
                <a:latin typeface="Arial Nova" panose="020B0504020202020204" pitchFamily="34" charset="0"/>
              </a:rPr>
              <a:t>3 egunetan</a:t>
            </a:r>
            <a:r>
              <a:rPr lang="eu-ES" sz="850" dirty="0">
                <a:latin typeface="Arial Nova" panose="020B0504020202020204" pitchFamily="34" charset="0"/>
              </a:rPr>
              <a:t>, destino berria udalerri berean badago.</a:t>
            </a:r>
          </a:p>
          <a:p>
            <a:pPr algn="just"/>
            <a:endParaRPr lang="es-ES" sz="850" dirty="0">
              <a:latin typeface="Arial Nova" panose="020B0504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u-ES" sz="850" dirty="0">
                <a:latin typeface="Arial Nova" panose="020B0504020202020204" pitchFamily="34" charset="0"/>
              </a:rPr>
              <a:t>Kargua utzi eta hurrengo </a:t>
            </a:r>
            <a:r>
              <a:rPr lang="eu-ES" sz="850" b="1" dirty="0">
                <a:latin typeface="Arial Nova" panose="020B0504020202020204" pitchFamily="34" charset="0"/>
              </a:rPr>
              <a:t>5 egunetan</a:t>
            </a:r>
            <a:r>
              <a:rPr lang="eu-ES" sz="850" dirty="0">
                <a:latin typeface="Arial Nova" panose="020B0504020202020204" pitchFamily="34" charset="0"/>
              </a:rPr>
              <a:t>, beste herri batean dagoenean.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endParaRPr lang="eu-ES" sz="850" dirty="0">
              <a:latin typeface="Arial Nova" panose="020B050402020202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eu-ES" sz="850" dirty="0">
                <a:latin typeface="Arial Nova" panose="020B0504020202020204" pitchFamily="34" charset="0"/>
              </a:rPr>
              <a:t>Lanpostua utzi eta </a:t>
            </a:r>
            <a:r>
              <a:rPr lang="eu-ES" sz="850" b="1" dirty="0">
                <a:latin typeface="Arial Nova" panose="020B0504020202020204" pitchFamily="34" charset="0"/>
              </a:rPr>
              <a:t>hilabetera</a:t>
            </a:r>
            <a:r>
              <a:rPr lang="eu-ES" sz="850" dirty="0">
                <a:latin typeface="Arial Nova" panose="020B0504020202020204" pitchFamily="34" charset="0"/>
              </a:rPr>
              <a:t>, destinoa beste osasun-zerbitzu batean dagoenean.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F0D5E3B1-624C-4E21-BFF6-03E232FB66F4}"/>
              </a:ext>
            </a:extLst>
          </p:cNvPr>
          <p:cNvSpPr txBox="1"/>
          <p:nvPr/>
        </p:nvSpPr>
        <p:spPr>
          <a:xfrm>
            <a:off x="56158" y="4428273"/>
            <a:ext cx="4258789" cy="7463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u-ES" sz="850" b="1" dirty="0">
                <a:latin typeface="Arial Nova" panose="020B0504020202020204" pitchFamily="34" charset="0"/>
              </a:rPr>
              <a:t>Aldi baterako ezintasuna, haurdunaldi arriskutsua, edoskitzea, amatasuna, aitatasuna, adopzioa eta harrera.</a:t>
            </a:r>
          </a:p>
          <a:p>
            <a:pPr algn="just"/>
            <a:r>
              <a:rPr lang="eu-ES" sz="850" dirty="0">
                <a:latin typeface="Arial Nova" panose="020B0504020202020204" pitchFamily="34" charset="0"/>
              </a:rPr>
              <a:t>Kargua uzteko eta lanpostuaz jabetzeko izapideak egiten dizkizute, eta baimena amaitu arte zeunden egoera berean jarraitzen duzu. Horren ondoren, lekualdatze-lehiaketan lortutako destino berrira itzuliko zara.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C854BC-1D3B-434F-B9AB-8B8B4E719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94" b="89796" l="7004" r="89105">
                        <a14:foregroundMark x1="27626" y1="39796" x2="26848" y2="39796"/>
                        <a14:foregroundMark x1="27626" y1="49490" x2="24125" y2="28061"/>
                        <a14:foregroundMark x1="14397" y1="36224" x2="17899" y2="59184"/>
                        <a14:foregroundMark x1="8949" y1="38265" x2="8171" y2="47959"/>
                        <a14:foregroundMark x1="9339" y1="33673" x2="7393" y2="51020"/>
                        <a14:foregroundMark x1="7004" y1="48469" x2="8171" y2="397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9831" y="1518984"/>
            <a:ext cx="884018" cy="674193"/>
          </a:xfrm>
          <a:prstGeom prst="rect">
            <a:avLst/>
          </a:prstGeom>
        </p:spPr>
      </p:pic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0B1DFEE9-15F1-4F23-8507-D365BA099D97}"/>
              </a:ext>
            </a:extLst>
          </p:cNvPr>
          <p:cNvSpPr/>
          <p:nvPr/>
        </p:nvSpPr>
        <p:spPr>
          <a:xfrm>
            <a:off x="2949995" y="3782684"/>
            <a:ext cx="1406397" cy="612648"/>
          </a:xfrm>
          <a:prstGeom prst="cloudCallout">
            <a:avLst/>
          </a:prstGeom>
          <a:gradFill>
            <a:gsLst>
              <a:gs pos="0">
                <a:srgbClr val="CC0099"/>
              </a:gs>
              <a:gs pos="62000">
                <a:schemeClr val="bg1"/>
              </a:gs>
            </a:gsLst>
            <a:lin ang="5400000" scaled="1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>
              <a:solidFill>
                <a:srgbClr val="661EA2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7E9CB09-A93D-4DAF-B7C9-D6A0F983FC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2143" y="3639733"/>
            <a:ext cx="837919" cy="837919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CD55C7E4-7152-4D1E-B00D-7009AC740DE0}"/>
              </a:ext>
            </a:extLst>
          </p:cNvPr>
          <p:cNvGrpSpPr/>
          <p:nvPr/>
        </p:nvGrpSpPr>
        <p:grpSpPr>
          <a:xfrm>
            <a:off x="6784302" y="1091457"/>
            <a:ext cx="3047286" cy="2846273"/>
            <a:chOff x="313009" y="223937"/>
            <a:chExt cx="6956873" cy="6753911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A4E7F04-92CE-4093-AE5A-5859F09F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508" b="93990" l="6969" r="94003">
                          <a14:foregroundMark x1="47164" y1="4674" x2="47164" y2="4674"/>
                          <a14:foregroundMark x1="7293" y1="48915" x2="7293" y2="48915"/>
                          <a14:foregroundMark x1="53971" y1="93990" x2="53971" y2="93990"/>
                          <a14:foregroundMark x1="81361" y1="53589" x2="81361" y2="53589"/>
                          <a14:foregroundMark x1="94003" y1="48748" x2="94003" y2="48748"/>
                        </a14:backgroundRemoval>
                      </a14:imgEffect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3009" y="223937"/>
              <a:ext cx="6956873" cy="6753911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FCBB3F8-CCCF-48F4-891A-D84E34960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lasticWrap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412" y="423324"/>
              <a:ext cx="6046713" cy="601135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C16D2F8C-DAEF-4AD5-802D-1915F8C8B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87959" y="2601687"/>
              <a:ext cx="152400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47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ángulo 56">
            <a:extLst>
              <a:ext uri="{FF2B5EF4-FFF2-40B4-BE49-F238E27FC236}">
                <a16:creationId xmlns:a16="http://schemas.microsoft.com/office/drawing/2014/main" id="{664376C7-8B51-4484-B8F0-3ABF15C464ED}"/>
              </a:ext>
            </a:extLst>
          </p:cNvPr>
          <p:cNvSpPr/>
          <p:nvPr/>
        </p:nvSpPr>
        <p:spPr>
          <a:xfrm>
            <a:off x="9037273" y="6232331"/>
            <a:ext cx="794315" cy="469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B560E0-364C-4CDB-91C7-4610B4F6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266" y="81260"/>
            <a:ext cx="8607875" cy="545847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rgbClr val="661EA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LEKUALDATZE-LEHIAKETAREN GARAPENA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876EBFC-B9A2-4810-9BCE-DCBFCF8301D8}"/>
              </a:ext>
            </a:extLst>
          </p:cNvPr>
          <p:cNvGrpSpPr/>
          <p:nvPr/>
        </p:nvGrpSpPr>
        <p:grpSpPr>
          <a:xfrm>
            <a:off x="635658" y="1570388"/>
            <a:ext cx="1367878" cy="483137"/>
            <a:chOff x="936596" y="181309"/>
            <a:chExt cx="1364102" cy="359652"/>
          </a:xfrm>
          <a:scene3d>
            <a:camera prst="orthographicFront"/>
            <a:lightRig rig="flat" dir="t"/>
          </a:scene3d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CF2004D8-4D47-4331-9556-D771D61075F0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: esquinas redondeadas 4">
              <a:extLst>
                <a:ext uri="{FF2B5EF4-FFF2-40B4-BE49-F238E27FC236}">
                  <a16:creationId xmlns:a16="http://schemas.microsoft.com/office/drawing/2014/main" id="{ADEAB995-B31C-40B8-8357-C1C29932F987}"/>
                </a:ext>
              </a:extLst>
            </p:cNvPr>
            <p:cNvSpPr txBox="1"/>
            <p:nvPr/>
          </p:nvSpPr>
          <p:spPr>
            <a:xfrm>
              <a:off x="954153" y="198866"/>
              <a:ext cx="1328988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ESKAERAK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462C55A-7608-487F-8881-81867F7F7EF9}"/>
              </a:ext>
            </a:extLst>
          </p:cNvPr>
          <p:cNvSpPr txBox="1"/>
          <p:nvPr/>
        </p:nvSpPr>
        <p:spPr>
          <a:xfrm>
            <a:off x="131340" y="2154345"/>
            <a:ext cx="2172235" cy="427809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sz="850" b="1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39296" indent="-139296">
              <a:buFont typeface="Wingdings" panose="05000000000000000000" pitchFamily="2" charset="2"/>
              <a:buChar char="Ø"/>
            </a:pP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Osakidetzaren webguneko lekualdatze-lehiaketa ireki eta iraunkorraren aplikazioaren bidez.</a:t>
            </a:r>
          </a:p>
          <a:p>
            <a:endParaRPr lang="eu-ES" sz="850" b="1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510750" lvl="1" indent="-139296">
              <a:buFont typeface="Courier New" panose="02070309020205020404" pitchFamily="49" charset="0"/>
              <a:buChar char="o"/>
            </a:pP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Hutsik geratuz gero, </a:t>
            </a: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aukeratu nahi dituzun destinoak aukeratu behar dituzu</a:t>
            </a: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, lehentasun-ordenaren arabera.</a:t>
            </a:r>
          </a:p>
          <a:p>
            <a:pPr marL="371454" lvl="1"/>
            <a:endParaRPr lang="es-ES" sz="85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510750" lvl="1" indent="-139296">
              <a:buFont typeface="Courier New" panose="02070309020205020404" pitchFamily="49" charset="0"/>
              <a:buChar char="o"/>
            </a:pPr>
            <a:r>
              <a:rPr lang="it-IT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Lantokia, antolamendu-unitatea, lanaldia eta profila zehaztuta daude.</a:t>
            </a:r>
            <a:endParaRPr lang="es-ES" sz="85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371454" lvl="1"/>
            <a:endParaRPr lang="es-ES" sz="85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510750" lvl="1" indent="-139296">
              <a:buFont typeface="Courier New" panose="02070309020205020404" pitchFamily="49" charset="0"/>
              <a:buChar char="o"/>
            </a:pPr>
            <a:r>
              <a:rPr lang="eu-ES" sz="850" b="1" dirty="0" err="1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ESIko</a:t>
            </a: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 zentroak aukera daitezke</a:t>
            </a: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, zentroaz aldatzea badakar.</a:t>
            </a:r>
          </a:p>
          <a:p>
            <a:pPr marL="742909" lvl="2"/>
            <a:endParaRPr lang="eu-ES" sz="85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39296" indent="-139296">
              <a:buFont typeface="Wingdings" panose="05000000000000000000" pitchFamily="2" charset="2"/>
              <a:buChar char="Ø"/>
            </a:pP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Epea beti dago irekita</a:t>
            </a:r>
            <a:endParaRPr lang="eu-ES" sz="85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82563" indent="-182563"/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	Aukeratutakoa edo aldatutakoa bakarrik hartuko da kontuan dagokion zikloaren epea amaitu arte (apirilaren 15a eta urriaren 15a, hurrenez hurren). Beraz, ziklo bakoitzean argitaratutako destinoak ikusi ondoren aldatu ahal izango duzu. </a:t>
            </a:r>
          </a:p>
          <a:p>
            <a:pPr lvl="2"/>
            <a:endParaRPr lang="eu-ES" sz="850" b="1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39296" indent="-139296">
              <a:buFont typeface="Wingdings" panose="05000000000000000000" pitchFamily="2" charset="2"/>
              <a:buChar char="Ø"/>
            </a:pP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Eskaeran atzera egiten ez baduzu</a:t>
            </a: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, destinoren bat esleitu arte egongo da indarrean.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EA6F189-6C37-4EDE-A5C4-B5EB2B97BA6D}"/>
              </a:ext>
            </a:extLst>
          </p:cNvPr>
          <p:cNvSpPr txBox="1"/>
          <p:nvPr/>
        </p:nvSpPr>
        <p:spPr>
          <a:xfrm>
            <a:off x="3352365" y="1412526"/>
            <a:ext cx="4066802" cy="21698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u-ES" sz="9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Urtean bitan </a:t>
            </a:r>
            <a:r>
              <a:rPr lang="eu-ES" sz="9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(2 ziklo), </a:t>
            </a:r>
            <a:r>
              <a:rPr lang="eu-ES" sz="9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apirilean eta urrian</a:t>
            </a:r>
            <a:r>
              <a:rPr lang="eu-ES" sz="9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eu-ES" sz="900" b="1" dirty="0"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endParaRPr lang="eu-ES" sz="900" b="1" dirty="0">
              <a:solidFill>
                <a:srgbClr val="C00000"/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Ziklo bakoitzari dagokion </a:t>
            </a: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hileko lehen hamabostaldian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EHAAn argitaratuko dira esleitu beharreko plazak.</a:t>
            </a:r>
          </a:p>
          <a:p>
            <a:pPr lvl="1"/>
            <a:endParaRPr lang="eu-ES" sz="9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Lanpostu huts horiek apirilaren 1ean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1. ziklorako eta </a:t>
            </a: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urriaren 1ean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2. ziklorako identifikatutakoak dira.</a:t>
            </a:r>
          </a:p>
          <a:p>
            <a:pPr lvl="1"/>
            <a:endParaRPr lang="eu-ES" sz="9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u-ES" sz="900" b="1" dirty="0">
                <a:solidFill>
                  <a:srgbClr val="C00000"/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Apirilaren 15ean eta urriaren 15ean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izango dira baloratutako merezimenduak zenbatzeko datak. Data horietan sartu eta baliozkotu ez dena ez da ziklo horretarako zenbatuko.</a:t>
            </a:r>
          </a:p>
          <a:p>
            <a:pPr lvl="1"/>
            <a:endParaRPr lang="eu-ES" sz="9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u-ES" sz="900" b="1" u="sng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Ezin izango da aldaketa gehiagorik egin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dagokion zikloaren behin betiko aldaketak argitaratu arte</a:t>
            </a:r>
            <a:r>
              <a:rPr lang="es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.</a:t>
            </a:r>
          </a:p>
          <a:p>
            <a:pPr lvl="1"/>
            <a:endParaRPr lang="es-ES" sz="900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608A18AB-1F42-4BB1-875E-847913AEE525}"/>
              </a:ext>
            </a:extLst>
          </p:cNvPr>
          <p:cNvSpPr/>
          <p:nvPr/>
        </p:nvSpPr>
        <p:spPr>
          <a:xfrm>
            <a:off x="1189569" y="513046"/>
            <a:ext cx="1592723" cy="997531"/>
          </a:xfrm>
          <a:prstGeom prst="ellipse">
            <a:avLst/>
          </a:prstGeom>
          <a:gradFill>
            <a:gsLst>
              <a:gs pos="0">
                <a:srgbClr val="C9A6E4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6E8E3FB-8DAF-4209-9E60-79E2449E599D}"/>
              </a:ext>
            </a:extLst>
          </p:cNvPr>
          <p:cNvSpPr txBox="1"/>
          <p:nvPr/>
        </p:nvSpPr>
        <p:spPr>
          <a:xfrm>
            <a:off x="1319597" y="741182"/>
            <a:ext cx="1367878" cy="567464"/>
          </a:xfrm>
          <a:prstGeom prst="rect">
            <a:avLst/>
          </a:prstGeom>
          <a:noFill/>
          <a:ln w="9525">
            <a:noFill/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s-ES" sz="800" b="1" dirty="0">
                <a:latin typeface="Arial Nova"/>
              </a:rPr>
              <a:t>ALDIZKAKOTASUNA </a:t>
            </a:r>
          </a:p>
          <a:p>
            <a:pPr algn="ctr"/>
            <a:r>
              <a:rPr lang="eu-ES" sz="800" b="1" dirty="0">
                <a:latin typeface="Arial Nova"/>
              </a:rPr>
              <a:t>Urtean 2 aldiz </a:t>
            </a:r>
            <a:r>
              <a:rPr lang="eu-ES" sz="800" dirty="0">
                <a:latin typeface="Arial Nova"/>
              </a:rPr>
              <a:t>gutxienez</a:t>
            </a:r>
            <a:br>
              <a:rPr lang="eu-ES" sz="800" dirty="0">
                <a:latin typeface="Arial Nova"/>
              </a:rPr>
            </a:br>
            <a:r>
              <a:rPr lang="eu-ES" sz="800" b="1" dirty="0">
                <a:latin typeface="Arial Nova"/>
              </a:rPr>
              <a:t>APIRILEKO</a:t>
            </a:r>
            <a:r>
              <a:rPr lang="eu-ES" sz="800" dirty="0">
                <a:latin typeface="Arial Nova"/>
              </a:rPr>
              <a:t> eta </a:t>
            </a:r>
            <a:r>
              <a:rPr lang="eu-ES" sz="800" b="1" dirty="0">
                <a:latin typeface="Arial Nova"/>
              </a:rPr>
              <a:t>URRIKO</a:t>
            </a:r>
            <a:r>
              <a:rPr lang="eu-ES" sz="800" dirty="0">
                <a:latin typeface="Arial Nova"/>
              </a:rPr>
              <a:t> zikloetan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84A6B44-17C7-4332-9E43-81C849810F7E}"/>
              </a:ext>
            </a:extLst>
          </p:cNvPr>
          <p:cNvSpPr txBox="1"/>
          <p:nvPr/>
        </p:nvSpPr>
        <p:spPr>
          <a:xfrm>
            <a:off x="2412414" y="3964930"/>
            <a:ext cx="3527012" cy="193707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s-ES" sz="1050" b="1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10 </a:t>
            </a:r>
            <a:r>
              <a:rPr lang="eu-ES" sz="1050" b="1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egun baliodun erreklamaziorako</a:t>
            </a:r>
          </a:p>
          <a:p>
            <a:pPr algn="just"/>
            <a:endParaRPr lang="es-ES" sz="850" b="1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38783" indent="-138783" algn="just">
              <a:buFont typeface="Wingdings" panose="05000000000000000000" pitchFamily="2" charset="2"/>
              <a:buChar char="Ø"/>
            </a:pPr>
            <a:r>
              <a:rPr lang="es-ES" sz="850" b="1" dirty="0">
                <a:solidFill>
                  <a:srgbClr val="C00000"/>
                </a:solidFill>
                <a:latin typeface="Arial Nova"/>
                <a:cs typeface="Aharoni"/>
              </a:rPr>
              <a:t>UKO EGITEA.</a:t>
            </a:r>
          </a:p>
          <a:p>
            <a:pPr algn="just"/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Abian den zikloan parte hartzeari uko egin ahal izango zaio, destinoak behin-behinean esleitzeko ebazpena argitaratu baino </a:t>
            </a:r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10 egun lehenago arte</a:t>
            </a: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. Eskabidea ondorengo zikloetarako geratuko da indarrean.</a:t>
            </a:r>
          </a:p>
          <a:p>
            <a:pPr algn="just"/>
            <a:endParaRPr lang="eu-ES" sz="850" b="1" dirty="0">
              <a:solidFill>
                <a:schemeClr val="bg2">
                  <a:lumMod val="10000"/>
                </a:schemeClr>
              </a:solidFill>
              <a:latin typeface="Arial Nova"/>
              <a:cs typeface="Aharoni"/>
            </a:endParaRPr>
          </a:p>
          <a:p>
            <a:pPr marL="138783" indent="-138783" algn="just">
              <a:buFont typeface="Wingdings" panose="05000000000000000000" pitchFamily="2" charset="2"/>
              <a:buChar char="Ø"/>
            </a:pPr>
            <a:r>
              <a:rPr lang="eu-ES" sz="850" b="1" dirty="0">
                <a:solidFill>
                  <a:srgbClr val="C00000"/>
                </a:solidFill>
                <a:latin typeface="Arial Nova"/>
                <a:cs typeface="Aharoni"/>
              </a:rPr>
              <a:t>ATZERA EGITE OSOA </a:t>
            </a:r>
          </a:p>
          <a:p>
            <a:pPr algn="just"/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Atzera egin ahal izango da behin-behineko esleipena erreklamatzeko epea amaitu arte, hau da, destinoak aldez aurretik ikusteko aukera emango dizu.</a:t>
            </a:r>
          </a:p>
          <a:p>
            <a:pPr algn="just"/>
            <a:r>
              <a:rPr lang="eu-ES" sz="850" b="1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Parte hartzeko eskaerak indarraldia galduko du </a:t>
            </a:r>
            <a:r>
              <a:rPr lang="eu-ES" sz="850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eta, beraz, beste eskaera bat egin beharko da parte hartzeko.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DD01B61-E32B-4E10-B765-1DC1C92256BB}"/>
              </a:ext>
            </a:extLst>
          </p:cNvPr>
          <p:cNvSpPr txBox="1"/>
          <p:nvPr/>
        </p:nvSpPr>
        <p:spPr>
          <a:xfrm>
            <a:off x="6191550" y="4044492"/>
            <a:ext cx="3443824" cy="114454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u-ES" sz="1000" b="1" dirty="0">
                <a:solidFill>
                  <a:schemeClr val="bg2">
                    <a:lumMod val="10000"/>
                  </a:schemeClr>
                </a:solidFill>
                <a:latin typeface="Arial Nova"/>
                <a:cs typeface="Aharoni"/>
              </a:rPr>
              <a:t>Hilabete gorako errekurtsoetarako</a:t>
            </a:r>
          </a:p>
          <a:p>
            <a:pPr algn="just"/>
            <a:endParaRPr lang="eu-ES" sz="850" b="1" dirty="0">
              <a:solidFill>
                <a:schemeClr val="bg2">
                  <a:lumMod val="10000"/>
                </a:schemeClr>
              </a:solidFill>
              <a:latin typeface="Arial Nova"/>
              <a:cs typeface="Aharoni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u-ES" sz="850" b="1" dirty="0">
                <a:solidFill>
                  <a:srgbClr val="C00000"/>
                </a:solidFill>
                <a:latin typeface="Arial Nova"/>
                <a:cs typeface="Aharoni"/>
              </a:rPr>
              <a:t>EZIN ZAIO UKO EGIN</a:t>
            </a:r>
            <a:r>
              <a:rPr lang="eu-ES" sz="850" b="1" dirty="0">
                <a:latin typeface="Arial Nova"/>
                <a:cs typeface="Aharoni"/>
              </a:rPr>
              <a:t> (destinoa barne-mugikortasunean edo izendapen askean lortu ezean).</a:t>
            </a:r>
          </a:p>
          <a:p>
            <a:pPr algn="just"/>
            <a:endParaRPr lang="eu-ES" sz="850" b="1" dirty="0">
              <a:solidFill>
                <a:srgbClr val="C00000"/>
              </a:solidFill>
              <a:latin typeface="Arial Nova"/>
              <a:cs typeface="Aharoni"/>
            </a:endParaRPr>
          </a:p>
          <a:p>
            <a:pPr algn="just"/>
            <a:r>
              <a:rPr lang="eu-ES" sz="850" dirty="0">
                <a:latin typeface="Arial Nova"/>
                <a:cs typeface="Aharoni"/>
              </a:rPr>
              <a:t>Karguaz jabetzea ezarritako epean edo emandako luzapenean egiten ez bada, izangaia </a:t>
            </a:r>
            <a:r>
              <a:rPr lang="eu-ES" sz="850" b="1" dirty="0">
                <a:solidFill>
                  <a:srgbClr val="FF0000"/>
                </a:solidFill>
                <a:latin typeface="Arial Nova"/>
                <a:cs typeface="Aharoni"/>
              </a:rPr>
              <a:t>BORONDATEZKO ESZEDENTZIAN </a:t>
            </a:r>
            <a:r>
              <a:rPr lang="eu-ES" sz="850" dirty="0">
                <a:latin typeface="Arial Nova"/>
                <a:cs typeface="Aharoni"/>
              </a:rPr>
              <a:t>geratuko da.</a:t>
            </a:r>
          </a:p>
          <a:p>
            <a:pPr algn="just"/>
            <a:endParaRPr lang="es-ES" sz="850" b="1" dirty="0">
              <a:solidFill>
                <a:schemeClr val="bg2">
                  <a:lumMod val="10000"/>
                </a:schemeClr>
              </a:solidFill>
              <a:latin typeface="Arial Nova"/>
              <a:cs typeface="Aharoni"/>
            </a:endParaRPr>
          </a:p>
        </p:txBody>
      </p:sp>
      <p:pic>
        <p:nvPicPr>
          <p:cNvPr id="55" name="Imagen 5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6CA8D1D-2C59-4AD0-8C57-305C9EF9A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29" y="6350453"/>
            <a:ext cx="1686576" cy="388318"/>
          </a:xfrm>
          <a:prstGeom prst="rect">
            <a:avLst/>
          </a:prstGeom>
        </p:spPr>
      </p:pic>
      <p:grpSp>
        <p:nvGrpSpPr>
          <p:cNvPr id="63" name="Grupo 62">
            <a:extLst>
              <a:ext uri="{FF2B5EF4-FFF2-40B4-BE49-F238E27FC236}">
                <a16:creationId xmlns:a16="http://schemas.microsoft.com/office/drawing/2014/main" id="{9ED4E5B8-4A4D-4302-89B3-F01E38AC77DB}"/>
              </a:ext>
            </a:extLst>
          </p:cNvPr>
          <p:cNvGrpSpPr/>
          <p:nvPr/>
        </p:nvGrpSpPr>
        <p:grpSpPr>
          <a:xfrm>
            <a:off x="4652491" y="871035"/>
            <a:ext cx="2471219" cy="483136"/>
            <a:chOff x="936596" y="181309"/>
            <a:chExt cx="1364102" cy="359652"/>
          </a:xfrm>
          <a:scene3d>
            <a:camera prst="orthographicFront"/>
            <a:lightRig rig="flat" dir="t"/>
          </a:scene3d>
        </p:grpSpPr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D5B72DCE-837A-413F-A80F-D692C1E96F84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Rectángulo: esquinas redondeadas 4">
              <a:extLst>
                <a:ext uri="{FF2B5EF4-FFF2-40B4-BE49-F238E27FC236}">
                  <a16:creationId xmlns:a16="http://schemas.microsoft.com/office/drawing/2014/main" id="{16FB649B-E930-4DE6-942D-372394A82ED4}"/>
                </a:ext>
              </a:extLst>
            </p:cNvPr>
            <p:cNvSpPr txBox="1"/>
            <p:nvPr/>
          </p:nvSpPr>
          <p:spPr>
            <a:xfrm>
              <a:off x="1072453" y="280432"/>
              <a:ext cx="1155015" cy="15287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DESTINOEN ESKAINTZA ETA ESLEIPENA</a:t>
              </a: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1032C58-CA68-4D11-B9B5-366504486947}"/>
              </a:ext>
            </a:extLst>
          </p:cNvPr>
          <p:cNvGrpSpPr/>
          <p:nvPr/>
        </p:nvGrpSpPr>
        <p:grpSpPr>
          <a:xfrm>
            <a:off x="2685168" y="3425471"/>
            <a:ext cx="2375303" cy="483137"/>
            <a:chOff x="845720" y="181309"/>
            <a:chExt cx="1454978" cy="359652"/>
          </a:xfrm>
          <a:scene3d>
            <a:camera prst="orthographicFront"/>
            <a:lightRig rig="flat" dir="t"/>
          </a:scene3d>
        </p:grpSpPr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0F3C3854-BBE2-4589-BB9F-12AA8ED5EBAF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ctángulo: esquinas redondeadas 4">
              <a:extLst>
                <a:ext uri="{FF2B5EF4-FFF2-40B4-BE49-F238E27FC236}">
                  <a16:creationId xmlns:a16="http://schemas.microsoft.com/office/drawing/2014/main" id="{12A72D7A-5B34-423F-ACCF-C7A057CC749C}"/>
                </a:ext>
              </a:extLst>
            </p:cNvPr>
            <p:cNvSpPr txBox="1"/>
            <p:nvPr/>
          </p:nvSpPr>
          <p:spPr>
            <a:xfrm>
              <a:off x="845720" y="198865"/>
              <a:ext cx="1328988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algn="ctr"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BEHIN-BEHINEKO ESLEIPENA</a:t>
              </a:r>
            </a:p>
          </p:txBody>
        </p:sp>
      </p:grpSp>
      <p:grpSp>
        <p:nvGrpSpPr>
          <p:cNvPr id="79" name="Grupo 78">
            <a:extLst>
              <a:ext uri="{FF2B5EF4-FFF2-40B4-BE49-F238E27FC236}">
                <a16:creationId xmlns:a16="http://schemas.microsoft.com/office/drawing/2014/main" id="{CCA8AAC5-994A-455A-A6EB-A1CBA54CD8A2}"/>
              </a:ext>
            </a:extLst>
          </p:cNvPr>
          <p:cNvGrpSpPr/>
          <p:nvPr/>
        </p:nvGrpSpPr>
        <p:grpSpPr>
          <a:xfrm>
            <a:off x="6951244" y="3481793"/>
            <a:ext cx="1924437" cy="483137"/>
            <a:chOff x="936596" y="181309"/>
            <a:chExt cx="1364102" cy="359652"/>
          </a:xfrm>
          <a:scene3d>
            <a:camera prst="orthographicFront"/>
            <a:lightRig rig="flat" dir="t"/>
          </a:scene3d>
        </p:grpSpPr>
        <p:sp>
          <p:nvSpPr>
            <p:cNvPr id="80" name="Rectángulo: esquinas redondeadas 79">
              <a:extLst>
                <a:ext uri="{FF2B5EF4-FFF2-40B4-BE49-F238E27FC236}">
                  <a16:creationId xmlns:a16="http://schemas.microsoft.com/office/drawing/2014/main" id="{7D6D323F-5FDD-4AB8-9587-E5B210613517}"/>
                </a:ext>
              </a:extLst>
            </p:cNvPr>
            <p:cNvSpPr/>
            <p:nvPr/>
          </p:nvSpPr>
          <p:spPr>
            <a:xfrm>
              <a:off x="936596" y="181309"/>
              <a:ext cx="1364102" cy="3596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" name="Rectángulo: esquinas redondeadas 4">
              <a:extLst>
                <a:ext uri="{FF2B5EF4-FFF2-40B4-BE49-F238E27FC236}">
                  <a16:creationId xmlns:a16="http://schemas.microsoft.com/office/drawing/2014/main" id="{230B5FAF-4AD7-48D6-917B-38B18B8AC561}"/>
                </a:ext>
              </a:extLst>
            </p:cNvPr>
            <p:cNvSpPr txBox="1"/>
            <p:nvPr/>
          </p:nvSpPr>
          <p:spPr>
            <a:xfrm>
              <a:off x="954153" y="198866"/>
              <a:ext cx="1328988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 dirty="0">
                  <a:latin typeface="Aharoni" panose="02010803020104030203" pitchFamily="2" charset="-79"/>
                  <a:cs typeface="Aharoni" panose="02010803020104030203" pitchFamily="2" charset="-79"/>
                </a:rPr>
                <a:t>BEHIN BETIKO ESLEIPENA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C3293DE-32DD-441B-A668-B05AC3A34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054" y="1970602"/>
            <a:ext cx="1258267" cy="431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7E748F-623A-445D-A536-DB0E07999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4500" l="3175" r="89683">
                        <a14:foregroundMark x1="14286" y1="25500" x2="14286" y2="25500"/>
                        <a14:foregroundMark x1="6349" y1="11000" x2="6349" y2="11000"/>
                        <a14:foregroundMark x1="4365" y1="2000" x2="4365" y2="2000"/>
                        <a14:foregroundMark x1="71825" y1="91500" x2="71825" y2="91500"/>
                        <a14:foregroundMark x1="61508" y1="69000" x2="61508" y2="69000"/>
                        <a14:foregroundMark x1="55952" y1="73000" x2="42857" y2="65000"/>
                        <a14:foregroundMark x1="65079" y1="69000" x2="63492" y2="62000"/>
                        <a14:foregroundMark x1="31746" y1="42000" x2="41667" y2="38000"/>
                        <a14:foregroundMark x1="26190" y1="21000" x2="18254" y2="22500"/>
                        <a14:foregroundMark x1="11905" y1="9500" x2="23413" y2="8500"/>
                        <a14:foregroundMark x1="86111" y1="91500" x2="86111" y2="91500"/>
                        <a14:foregroundMark x1="86111" y1="91500" x2="86905" y2="92500"/>
                        <a14:foregroundMark x1="89286" y1="93000" x2="89286" y2="93000"/>
                        <a14:foregroundMark x1="83333" y1="94500" x2="83333" y2="94500"/>
                        <a14:foregroundMark x1="7937" y1="500" x2="7937" y2="500"/>
                        <a14:foregroundMark x1="32937" y1="21000" x2="32937" y2="21000"/>
                        <a14:foregroundMark x1="82540" y1="92500" x2="82540" y2="9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147" y="1500595"/>
            <a:ext cx="642563" cy="50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F5380D-6188-4825-8C08-1B29776E71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26"/>
          <a:stretch/>
        </p:blipFill>
        <p:spPr>
          <a:xfrm>
            <a:off x="3653343" y="547525"/>
            <a:ext cx="939941" cy="799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onjunto de calendario, estilo plano Vector Premium ">
            <a:extLst>
              <a:ext uri="{FF2B5EF4-FFF2-40B4-BE49-F238E27FC236}">
                <a16:creationId xmlns:a16="http://schemas.microsoft.com/office/drawing/2014/main" id="{2E5CA952-7D1D-45E9-9A4B-4369C9031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t="50000" r="33566"/>
          <a:stretch/>
        </p:blipFill>
        <p:spPr bwMode="auto">
          <a:xfrm>
            <a:off x="2715482" y="2403138"/>
            <a:ext cx="1048790" cy="10492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8A5443-A09B-41F8-A708-FF4B691A2C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754" y1="62620" x2="28754" y2="62620"/>
                        <a14:foregroundMark x1="46965" y1="40256" x2="46965" y2="40256"/>
                        <a14:foregroundMark x1="29553" y1="73642" x2="29553" y2="73642"/>
                        <a14:foregroundMark x1="29233" y1="71565" x2="29233" y2="71565"/>
                        <a14:foregroundMark x1="31789" y1="74441" x2="31789" y2="74441"/>
                        <a14:backgroundMark x1="35304" y1="78275" x2="35304" y2="782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1315" y="2794870"/>
            <a:ext cx="327928" cy="32792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421A268-ABAB-40BC-A664-7CB6CC58D98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612" t="10695" b="8066"/>
          <a:stretch/>
        </p:blipFill>
        <p:spPr>
          <a:xfrm>
            <a:off x="5739944" y="3448966"/>
            <a:ext cx="591770" cy="63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45A52C-64D0-42EC-A308-3BE1944DDA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167" r="94667">
                        <a14:foregroundMark x1="51333" y1="39000" x2="51333" y2="39000"/>
                        <a14:foregroundMark x1="50667" y1="82333" x2="50667" y2="82333"/>
                        <a14:foregroundMark x1="50667" y1="82167" x2="55667" y2="46333"/>
                        <a14:foregroundMark x1="55667" y1="46333" x2="46500" y2="57333"/>
                        <a14:foregroundMark x1="50000" y1="61167" x2="52333" y2="25000"/>
                        <a14:foregroundMark x1="46000" y1="25000" x2="45167" y2="46333"/>
                        <a14:foregroundMark x1="45167" y1="46333" x2="54333" y2="25000"/>
                        <a14:foregroundMark x1="54333" y1="25000" x2="54833" y2="24667"/>
                        <a14:foregroundMark x1="46833" y1="76000" x2="51000" y2="77667"/>
                        <a14:foregroundMark x1="91333" y1="84000" x2="91333" y2="84000"/>
                        <a14:foregroundMark x1="94667" y1="84000" x2="94667" y2="84000"/>
                        <a14:foregroundMark x1="7167" y1="84000" x2="7167" y2="8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302" y="5133063"/>
            <a:ext cx="1068651" cy="1068651"/>
          </a:xfrm>
          <a:prstGeom prst="rect">
            <a:avLst/>
          </a:prstGeom>
        </p:spPr>
      </p:pic>
      <p:sp>
        <p:nvSpPr>
          <p:cNvPr id="51" name="Elipse 50">
            <a:extLst>
              <a:ext uri="{FF2B5EF4-FFF2-40B4-BE49-F238E27FC236}">
                <a16:creationId xmlns:a16="http://schemas.microsoft.com/office/drawing/2014/main" id="{8D90516B-DC93-497D-940A-844804BDE622}"/>
              </a:ext>
            </a:extLst>
          </p:cNvPr>
          <p:cNvSpPr/>
          <p:nvPr/>
        </p:nvSpPr>
        <p:spPr>
          <a:xfrm>
            <a:off x="7705973" y="5087645"/>
            <a:ext cx="2117529" cy="1195113"/>
          </a:xfrm>
          <a:prstGeom prst="ellipse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FB19B4-1DF0-4046-8AB8-84E993AABDFB}"/>
              </a:ext>
            </a:extLst>
          </p:cNvPr>
          <p:cNvSpPr txBox="1"/>
          <p:nvPr/>
        </p:nvSpPr>
        <p:spPr>
          <a:xfrm>
            <a:off x="7760984" y="5343700"/>
            <a:ext cx="1948180" cy="813685"/>
          </a:xfrm>
          <a:prstGeom prst="rect">
            <a:avLst/>
          </a:prstGeom>
          <a:noFill/>
          <a:ln w="9525">
            <a:noFill/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u-ES" sz="800" dirty="0">
                <a:latin typeface="Arial Nova"/>
              </a:rPr>
              <a:t>Uko egiteko eta/edo atzera egiteko epeak errespetatzen ez dituenak, destino baten esleipendun gertatzen bada,  </a:t>
            </a:r>
            <a:r>
              <a:rPr lang="eu-ES" sz="800" b="1" dirty="0">
                <a:latin typeface="Arial Nova"/>
              </a:rPr>
              <a:t>hasi beharko da edo </a:t>
            </a:r>
            <a:r>
              <a:rPr lang="eu-ES" sz="800" b="1" u="sng" dirty="0">
                <a:latin typeface="Arial Nova"/>
              </a:rPr>
              <a:t>BORONDATEZKO ESZEDENTZIAN </a:t>
            </a:r>
            <a:r>
              <a:rPr lang="eu-ES" sz="800" b="1" dirty="0">
                <a:latin typeface="Arial Nova"/>
              </a:rPr>
              <a:t>deklaratuko da.</a:t>
            </a:r>
          </a:p>
        </p:txBody>
      </p:sp>
      <p:pic>
        <p:nvPicPr>
          <p:cNvPr id="58" name="Imagen 57">
            <a:extLst>
              <a:ext uri="{FF2B5EF4-FFF2-40B4-BE49-F238E27FC236}">
                <a16:creationId xmlns:a16="http://schemas.microsoft.com/office/drawing/2014/main" id="{52280116-E109-46DC-BD46-0409F56752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08" b="93990" l="6969" r="94003">
                        <a14:foregroundMark x1="47164" y1="4674" x2="47164" y2="4674"/>
                        <a14:foregroundMark x1="7293" y1="48915" x2="7293" y2="48915"/>
                        <a14:foregroundMark x1="53971" y1="93990" x2="53971" y2="93990"/>
                        <a14:foregroundMark x1="81361" y1="53589" x2="81361" y2="53589"/>
                        <a14:foregroundMark x1="94003" y1="48748" x2="94003" y2="487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12" y="134002"/>
            <a:ext cx="783640" cy="760778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21F911A0-47B6-46A4-A0F3-EAFD5C9A6A7E}"/>
              </a:ext>
            </a:extLst>
          </p:cNvPr>
          <p:cNvSpPr/>
          <p:nvPr/>
        </p:nvSpPr>
        <p:spPr>
          <a:xfrm>
            <a:off x="3595684" y="5793944"/>
            <a:ext cx="3607654" cy="997531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62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22F7182-F1E7-4AD5-9689-F80FC0BA161E}"/>
              </a:ext>
            </a:extLst>
          </p:cNvPr>
          <p:cNvSpPr txBox="1"/>
          <p:nvPr/>
        </p:nvSpPr>
        <p:spPr>
          <a:xfrm>
            <a:off x="3811542" y="5866399"/>
            <a:ext cx="2988401" cy="813685"/>
          </a:xfrm>
          <a:prstGeom prst="rect">
            <a:avLst/>
          </a:prstGeom>
          <a:noFill/>
          <a:ln w="9525">
            <a:noFill/>
          </a:ln>
        </p:spPr>
        <p:txBody>
          <a:bodyPr wrap="square" lIns="74295" tIns="37148" rIns="74295" bIns="37148" rtlCol="0" anchor="t">
            <a:spAutoFit/>
          </a:bodyPr>
          <a:lstStyle/>
          <a:p>
            <a:pPr algn="ctr"/>
            <a:r>
              <a:rPr lang="es-ES" sz="800" b="1" dirty="0">
                <a:latin typeface="Arial Nova"/>
              </a:rPr>
              <a:t>BEHIN BETIKO DESTINOA ALDATZEA</a:t>
            </a:r>
          </a:p>
          <a:p>
            <a:pPr algn="ctr"/>
            <a:r>
              <a:rPr lang="eu-ES" sz="800" dirty="0">
                <a:latin typeface="Arial Nova"/>
              </a:rPr>
              <a:t>Pertsonek atzera egitearen ondorioz, egokitu zaien destinoa ikusita, </a:t>
            </a:r>
            <a:r>
              <a:rPr lang="eu-ES" sz="800" b="1" dirty="0">
                <a:latin typeface="Arial Nova"/>
              </a:rPr>
              <a:t>aldaketak egon daitezke behin-behineko destinoen eta behin betikoen artean</a:t>
            </a:r>
            <a:r>
              <a:rPr lang="eu-ES" sz="800" dirty="0">
                <a:latin typeface="Arial Nova"/>
              </a:rPr>
              <a:t>; kasu horretan, BETI, </a:t>
            </a:r>
            <a:r>
              <a:rPr lang="eu-ES" sz="800" b="1" dirty="0">
                <a:solidFill>
                  <a:srgbClr val="661EA2"/>
                </a:solidFill>
                <a:latin typeface="Arial Nova"/>
              </a:rPr>
              <a:t>aurreko destinoa esleituko dizute, eskabidean duzun lehentasun-ordenaren arabera. </a:t>
            </a:r>
            <a:endParaRPr lang="eu-ES" sz="800" b="1" dirty="0">
              <a:solidFill>
                <a:srgbClr val="661EA2"/>
              </a:solidFill>
              <a:latin typeface="Arial Nova" panose="020B05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7DCD45AC-A8DB-45E7-B687-310205AA43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500" b="90000" l="10000" r="90000">
                        <a14:foregroundMark x1="37500" y1="10625" x2="37500" y2="10625"/>
                        <a14:foregroundMark x1="36875" y1="7500" x2="36875" y2="7500"/>
                        <a14:backgroundMark x1="51875" y1="81250" x2="51875" y2="81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46917" y="5578416"/>
            <a:ext cx="646453" cy="64645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218ABC7-C068-43CB-B626-3181CB28D4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023" b="98140" l="4070" r="96628">
                        <a14:foregroundMark x1="21395" y1="13372" x2="43023" y2="6279"/>
                        <a14:foregroundMark x1="43023" y1="6279" x2="72674" y2="8023"/>
                        <a14:foregroundMark x1="72674" y1="8023" x2="73953" y2="8605"/>
                        <a14:foregroundMark x1="91047" y1="28140" x2="96860" y2="45581"/>
                        <a14:foregroundMark x1="96860" y1="45581" x2="89651" y2="64767"/>
                        <a14:foregroundMark x1="89651" y1="64767" x2="89651" y2="64767"/>
                        <a14:foregroundMark x1="57791" y1="90233" x2="31744" y2="91860"/>
                        <a14:foregroundMark x1="31744" y1="91860" x2="27093" y2="93605"/>
                        <a14:foregroundMark x1="31744" y1="98140" x2="31744" y2="98140"/>
                        <a14:foregroundMark x1="4186" y1="42791" x2="4186" y2="42791"/>
                        <a14:foregroundMark x1="43837" y1="3023" x2="43837" y2="30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930" y="5980917"/>
            <a:ext cx="637892" cy="637892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AE985A2F-50DA-4D8D-83D9-E06A37C54084}"/>
              </a:ext>
            </a:extLst>
          </p:cNvPr>
          <p:cNvGrpSpPr/>
          <p:nvPr/>
        </p:nvGrpSpPr>
        <p:grpSpPr>
          <a:xfrm>
            <a:off x="7819359" y="701075"/>
            <a:ext cx="1046943" cy="524124"/>
            <a:chOff x="642373" y="153331"/>
            <a:chExt cx="1320033" cy="390164"/>
          </a:xfrm>
          <a:scene3d>
            <a:camera prst="orthographicFront"/>
            <a:lightRig rig="flat" dir="t"/>
          </a:scene3d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3A2B7070-52CB-4EEE-85D3-E0344F26B789}"/>
                </a:ext>
              </a:extLst>
            </p:cNvPr>
            <p:cNvSpPr/>
            <p:nvPr/>
          </p:nvSpPr>
          <p:spPr>
            <a:xfrm>
              <a:off x="706695" y="153331"/>
              <a:ext cx="1255711" cy="36752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: esquinas redondeadas 4">
              <a:extLst>
                <a:ext uri="{FF2B5EF4-FFF2-40B4-BE49-F238E27FC236}">
                  <a16:creationId xmlns:a16="http://schemas.microsoft.com/office/drawing/2014/main" id="{8A0A6D59-7726-4BE6-BF15-7039CF207B7F}"/>
                </a:ext>
              </a:extLst>
            </p:cNvPr>
            <p:cNvSpPr txBox="1"/>
            <p:nvPr/>
          </p:nvSpPr>
          <p:spPr>
            <a:xfrm>
              <a:off x="642373" y="218957"/>
              <a:ext cx="1320033" cy="3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7953" tIns="30956" rIns="30956" bIns="30956" numCol="1" spcCol="1270" anchor="ctr" anchorCtr="0">
              <a:noAutofit/>
            </a:bodyPr>
            <a:lstStyle/>
            <a:p>
              <a:pPr defTabSz="3611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00" b="1">
                  <a:latin typeface="Aharoni" panose="02010803020104030203" pitchFamily="2" charset="-79"/>
                  <a:cs typeface="Aharoni" panose="02010803020104030203" pitchFamily="2" charset="-79"/>
                </a:rPr>
                <a:t>BERDINKETA HAUSTEA</a:t>
              </a:r>
              <a:endParaRPr lang="es-ES" sz="1000" b="1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pic>
        <p:nvPicPr>
          <p:cNvPr id="43" name="Imagen 42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5FE43DDA-C8DE-44A8-BC24-6250B1603A4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9524" r="95833">
                        <a14:foregroundMark x1="92262" y1="59333" x2="95833" y2="69000"/>
                        <a14:foregroundMark x1="93452" y1="69667" x2="94643" y2="69667"/>
                        <a14:backgroundMark x1="4762" y1="34667" x2="4762" y2="34667"/>
                        <a14:backgroundMark x1="10119" y1="34333" x2="24405" y2="45000"/>
                        <a14:backgroundMark x1="25595" y1="36000" x2="26786" y2="33333"/>
                        <a14:backgroundMark x1="28571" y1="46333" x2="28571" y2="50000"/>
                        <a14:backgroundMark x1="13095" y1="51667" x2="17262" y2="49333"/>
                        <a14:backgroundMark x1="33333" y1="47333" x2="33333" y2="49667"/>
                        <a14:backgroundMark x1="26190" y1="60000" x2="26190" y2="60000"/>
                        <a14:backgroundMark x1="25595" y1="57667" x2="16667" y2="60667"/>
                        <a14:backgroundMark x1="35714" y1="54667" x2="31548" y2="58000"/>
                        <a14:backgroundMark x1="36310" y1="57333" x2="32738" y2="60000"/>
                        <a14:backgroundMark x1="32143" y1="61667" x2="28571" y2="6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45" t="44518" b="12982"/>
          <a:stretch/>
        </p:blipFill>
        <p:spPr>
          <a:xfrm>
            <a:off x="9002977" y="531829"/>
            <a:ext cx="626331" cy="69337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C988B0C9-B50D-4EBB-9F37-71764D22C0DC}"/>
              </a:ext>
            </a:extLst>
          </p:cNvPr>
          <p:cNvSpPr txBox="1"/>
          <p:nvPr/>
        </p:nvSpPr>
        <p:spPr>
          <a:xfrm>
            <a:off x="7537212" y="1282948"/>
            <a:ext cx="2178584" cy="216982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BERDINKETA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 izatekotan hurrengoa izango da lehentasuna:</a:t>
            </a:r>
          </a:p>
          <a:p>
            <a:endParaRPr lang="eu-ES" sz="900" b="1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  <a:p>
            <a:pPr marL="171450" indent="-171450">
              <a:buFontTx/>
              <a:buChar char="-"/>
            </a:pP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1.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. otsailaren 18ko 4/2005 Legearen 20.4 artikulua,</a:t>
            </a: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 Emakumeen eta Gizonen berdintasunerako legea.</a:t>
            </a:r>
          </a:p>
          <a:p>
            <a:pPr marL="171450" indent="-171450">
              <a:buFontTx/>
              <a:buChar char="-"/>
            </a:pP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2.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 Bere ordena jarraituz </a:t>
            </a: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atal bakoitzean puntuazio altuagoa aterako duen pertsona.</a:t>
            </a:r>
          </a:p>
          <a:p>
            <a:pPr marL="171450" indent="-171450">
              <a:buFontTx/>
              <a:buChar char="-"/>
            </a:pP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3º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. Parte hartzen duen kategorian </a:t>
            </a: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aktiboan edo lanpostu erreserban zerbitzu egun gehiago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izango duen pertsona. </a:t>
            </a:r>
          </a:p>
          <a:p>
            <a:pPr marL="171450" indent="-171450">
              <a:buFontTx/>
              <a:buChar char="-"/>
            </a:pPr>
            <a:r>
              <a:rPr lang="eu-ES" sz="9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4º </a:t>
            </a:r>
            <a:r>
              <a:rPr lang="eu-ES" sz="900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Adina kontuan izanda, </a:t>
            </a:r>
            <a:r>
              <a:rPr lang="eu-ES" sz="900" b="1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  <a:cs typeface="Aharoni" panose="02010803020104030203" pitchFamily="2" charset="-79"/>
              </a:rPr>
              <a:t>pertsona nagusiena.</a:t>
            </a:r>
            <a:endParaRPr lang="eu-ES" sz="900" u="sng" dirty="0">
              <a:solidFill>
                <a:schemeClr val="bg2">
                  <a:lumMod val="10000"/>
                </a:schemeClr>
              </a:solidFill>
              <a:latin typeface="Arial Nova" panose="020B0504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6291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etras en mader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17624</TotalTime>
  <Words>634</Words>
  <Application>Microsoft Office PowerPoint</Application>
  <PresentationFormat>A4 (210 x 297 mm)</PresentationFormat>
  <Paragraphs>82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Aharoni</vt:lpstr>
      <vt:lpstr>Amasis MT Pro Black</vt:lpstr>
      <vt:lpstr>Arial Nova</vt:lpstr>
      <vt:lpstr>Bookman Old Style</vt:lpstr>
      <vt:lpstr>Century Gothic</vt:lpstr>
      <vt:lpstr>Courier New</vt:lpstr>
      <vt:lpstr>Verdana</vt:lpstr>
      <vt:lpstr>Wingdings</vt:lpstr>
      <vt:lpstr>Letras en madera</vt:lpstr>
      <vt:lpstr>Presentación de PowerPoint</vt:lpstr>
      <vt:lpstr>LEKUALDATZE-LEHIAKETAREN GARAPENA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Amaia Mayor Liaño</dc:creator>
  <cp:lastModifiedBy>Amaia Mayor Liaño</cp:lastModifiedBy>
  <cp:revision>58</cp:revision>
  <cp:lastPrinted>2021-07-05T11:02:57Z</cp:lastPrinted>
  <dcterms:created xsi:type="dcterms:W3CDTF">2021-06-29T09:45:27Z</dcterms:created>
  <dcterms:modified xsi:type="dcterms:W3CDTF">2022-02-03T17:47:06Z</dcterms:modified>
</cp:coreProperties>
</file>